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47FB8F-601A-EA7B-E9E2-4939B4A63D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43EE302-6BC3-4561-A487-E61F059D0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92D82B-FA57-71BF-7E9C-77F7994F8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E707-7CBC-0C4C-9F3E-C57D4063E43F}" type="datetimeFigureOut">
              <a:rPr kumimoji="1" lang="ja-JP" altLang="en-US" smtClean="0"/>
              <a:t>2022/7/15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BC61DA-99A2-8875-BDB0-E07D05F27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3E9BD84-0ECD-B15B-0FFB-E9D92D73F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4B55-71E6-0147-9F46-EF7AD6B95C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4240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221F6D-8B37-AA5C-038E-4C04E639A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3FB60CE-64EB-4E46-51E0-EF1F215DB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778303-AB18-BDB1-B1C5-99E3E5633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E707-7CBC-0C4C-9F3E-C57D4063E43F}" type="datetimeFigureOut">
              <a:rPr kumimoji="1" lang="ja-JP" altLang="en-US" smtClean="0"/>
              <a:t>2022/7/15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3A7886-9CF9-843C-DC43-3B1EB2C50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50FD28-61C9-0906-BAE5-366619690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4B55-71E6-0147-9F46-EF7AD6B95C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9700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1D7BF80-7403-84BB-D5AF-C13124C014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3D736BC-0798-B684-4FDD-9604D5AEF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DEB078-A539-8676-6D59-AC122395B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E707-7CBC-0C4C-9F3E-C57D4063E43F}" type="datetimeFigureOut">
              <a:rPr kumimoji="1" lang="ja-JP" altLang="en-US" smtClean="0"/>
              <a:t>2022/7/15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E13FA9-0CE7-9FA1-BE99-F1C133005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73465F-9BAB-E26A-A906-BDF4B48A6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4B55-71E6-0147-9F46-EF7AD6B95C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6439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574318-8062-6F64-FDA4-1A937E633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6E56D0-88CD-5680-E286-86705899F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D7FDA2-BBBD-9852-9514-866449C4D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E707-7CBC-0C4C-9F3E-C57D4063E43F}" type="datetimeFigureOut">
              <a:rPr kumimoji="1" lang="ja-JP" altLang="en-US" smtClean="0"/>
              <a:t>2022/7/15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97E605-1361-8370-E5C2-99689DD1D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7F01E8-CB12-8EAB-CD96-73376B769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4B55-71E6-0147-9F46-EF7AD6B95C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5592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FA3552-2391-E331-0E5D-64668C7E6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25829B1-BE34-1BDC-15AA-164B4337A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076588-ECE7-CF3E-3C7C-284420263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E707-7CBC-0C4C-9F3E-C57D4063E43F}" type="datetimeFigureOut">
              <a:rPr kumimoji="1" lang="ja-JP" altLang="en-US" smtClean="0"/>
              <a:t>2022/7/15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086D3F-BF6B-FCC7-383E-AB2515B35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7D84ED-D951-D83B-42FA-E679CD9D9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4B55-71E6-0147-9F46-EF7AD6B95C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2624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CCBF98-F96D-67A9-CC4C-FBDD7EFA2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F82136-2209-5C75-058E-B8AD07FB73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F4F7474-3619-5322-48E7-03BFCDBDD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1CDBF82-B516-A121-DBE5-79EC39CEE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E707-7CBC-0C4C-9F3E-C57D4063E43F}" type="datetimeFigureOut">
              <a:rPr kumimoji="1" lang="ja-JP" altLang="en-US" smtClean="0"/>
              <a:t>2022/7/15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13C7A27-F909-143E-DE63-1CD0DF80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66B0670-E1C2-6B38-5759-E995772EA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4B55-71E6-0147-9F46-EF7AD6B95C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3773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DDAAA4-461F-2061-276F-F84CFD41A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A73E279-0898-86BE-8D5B-B3AB4C0B3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21738A8-C2B1-6865-5170-08F898632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15C525B-0D58-3C1C-0CF2-1348CCD08D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5784BEA-C818-02E9-826D-78B1A2BE1A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26A4DD7-A824-861D-E612-2F6951F2C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E707-7CBC-0C4C-9F3E-C57D4063E43F}" type="datetimeFigureOut">
              <a:rPr kumimoji="1" lang="ja-JP" altLang="en-US" smtClean="0"/>
              <a:t>2022/7/15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252C3FC-1E2F-D6ED-0DD2-55DFA28BD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537F760-F6A7-2D48-AF2F-921A2316B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4B55-71E6-0147-9F46-EF7AD6B95C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7523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F7C5D6-189C-4596-9426-52A77DED8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BFC0991-6F21-DE1E-FFEF-233B9BAB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E707-7CBC-0C4C-9F3E-C57D4063E43F}" type="datetimeFigureOut">
              <a:rPr kumimoji="1" lang="ja-JP" altLang="en-US" smtClean="0"/>
              <a:t>2022/7/15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6CDEB7C-613F-5C94-482F-C71A53E28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CDF1C0F-68E8-0B5E-A736-BD8E8F597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4B55-71E6-0147-9F46-EF7AD6B95C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6213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5D6FF35-F32D-DDD0-B4B5-37F8A0012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E707-7CBC-0C4C-9F3E-C57D4063E43F}" type="datetimeFigureOut">
              <a:rPr kumimoji="1" lang="ja-JP" altLang="en-US" smtClean="0"/>
              <a:t>2022/7/15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FEA0317-2103-2A08-3FAC-3DC9A34F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90753F5-46E1-D5FE-5020-D93031E1D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4B55-71E6-0147-9F46-EF7AD6B95C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9021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B3957E-B79E-37B6-313C-F5440CE0D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04C243-F876-FB49-6CE4-7740838AC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6CACB40-9D38-3C35-0B1F-884BB5840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8913346-EB8B-69FC-33E4-310F54F53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E707-7CBC-0C4C-9F3E-C57D4063E43F}" type="datetimeFigureOut">
              <a:rPr kumimoji="1" lang="ja-JP" altLang="en-US" smtClean="0"/>
              <a:t>2022/7/15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7A0416-5E80-57D2-7E74-5F1FECC1D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A8E158F-18DC-AA19-61A4-B1A968733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4B55-71E6-0147-9F46-EF7AD6B95C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2725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703071-D93F-2923-A59A-11D48FBD7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25B4982-D3FC-5344-47E4-D53D8AF0F4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1A91C69-55C8-7152-9613-DA7F47046C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4B43130-3CDD-DFFB-BEA8-EC2156C7C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E707-7CBC-0C4C-9F3E-C57D4063E43F}" type="datetimeFigureOut">
              <a:rPr kumimoji="1" lang="ja-JP" altLang="en-US" smtClean="0"/>
              <a:t>2022/7/15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ECEFAC3-D68E-7CF6-D3E3-8C5CBE84E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F80B9AE-9C84-2AEE-6ABE-D5ABCFEC1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4B55-71E6-0147-9F46-EF7AD6B95C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6618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9721D17-F603-022C-9F88-948ADD953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0EF2B4D-3960-9919-8C57-B37E61075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763BDD-EE20-7B90-4A15-2D58DE69B7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7E707-7CBC-0C4C-9F3E-C57D4063E43F}" type="datetimeFigureOut">
              <a:rPr kumimoji="1" lang="ja-JP" altLang="en-US" smtClean="0"/>
              <a:t>2022/7/15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DFC50E-A8B2-FD9D-DE21-515065204F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938B72-820D-F0B1-AD75-5D24E5C1EC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4B55-71E6-0147-9F46-EF7AD6B95C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2071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グラフィックス 1">
            <a:extLst>
              <a:ext uri="{FF2B5EF4-FFF2-40B4-BE49-F238E27FC236}">
                <a16:creationId xmlns:a16="http://schemas.microsoft.com/office/drawing/2014/main" id="{7DAEF785-47EB-B9CC-C0D3-EE99DD4F1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57152" y="5267306"/>
            <a:ext cx="866594" cy="866594"/>
          </a:xfrm>
          <a:prstGeom prst="rect">
            <a:avLst/>
          </a:prstGeom>
        </p:spPr>
      </p:pic>
      <p:pic>
        <p:nvPicPr>
          <p:cNvPr id="3" name="図 2" descr="アイコン が含まれている画像&#10;&#10;自動的に生成された説明">
            <a:extLst>
              <a:ext uri="{FF2B5EF4-FFF2-40B4-BE49-F238E27FC236}">
                <a16:creationId xmlns:a16="http://schemas.microsoft.com/office/drawing/2014/main" id="{6C17A14B-BE8D-A2A3-5B31-CD854036E0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013" y="3768983"/>
            <a:ext cx="775385" cy="791209"/>
          </a:xfrm>
          <a:prstGeom prst="rect">
            <a:avLst/>
          </a:prstGeom>
        </p:spPr>
      </p:pic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B7EB28A6-AF2D-2F55-78D7-35F9AF48EA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72661" y="3197690"/>
            <a:ext cx="651085" cy="651085"/>
          </a:xfrm>
          <a:prstGeom prst="rect">
            <a:avLst/>
          </a:prstGeom>
        </p:spPr>
      </p:pic>
      <p:pic>
        <p:nvPicPr>
          <p:cNvPr id="5" name="図 4" descr="図形, 円&#10;&#10;中程度の精度で自動的に生成された説明">
            <a:extLst>
              <a:ext uri="{FF2B5EF4-FFF2-40B4-BE49-F238E27FC236}">
                <a16:creationId xmlns:a16="http://schemas.microsoft.com/office/drawing/2014/main" id="{FEECEFA6-173C-F819-3934-DD9ADA9B45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114" y="3517852"/>
            <a:ext cx="780290" cy="780290"/>
          </a:xfrm>
          <a:prstGeom prst="rect">
            <a:avLst/>
          </a:prstGeom>
        </p:spPr>
      </p:pic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7D361A2-60F5-8B8B-4DFA-11A271D0A192}"/>
              </a:ext>
            </a:extLst>
          </p:cNvPr>
          <p:cNvCxnSpPr>
            <a:cxnSpLocks/>
          </p:cNvCxnSpPr>
          <p:nvPr/>
        </p:nvCxnSpPr>
        <p:spPr>
          <a:xfrm flipV="1">
            <a:off x="4094237" y="3517852"/>
            <a:ext cx="2001763" cy="74638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四角形: 角を丸くする 26">
            <a:extLst>
              <a:ext uri="{FF2B5EF4-FFF2-40B4-BE49-F238E27FC236}">
                <a16:creationId xmlns:a16="http://schemas.microsoft.com/office/drawing/2014/main" id="{8EAC5744-3B17-2B9B-51BB-16907C6835C3}"/>
              </a:ext>
            </a:extLst>
          </p:cNvPr>
          <p:cNvSpPr/>
          <p:nvPr/>
        </p:nvSpPr>
        <p:spPr>
          <a:xfrm>
            <a:off x="5975760" y="1468888"/>
            <a:ext cx="1267955" cy="5252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IdP</a:t>
            </a:r>
            <a:endParaRPr kumimoji="1" lang="ja-JP" altLang="en-US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5F2108F6-F88F-4C5C-FF7D-4985DA6AA5C8}"/>
              </a:ext>
            </a:extLst>
          </p:cNvPr>
          <p:cNvCxnSpPr>
            <a:cxnSpLocks/>
          </p:cNvCxnSpPr>
          <p:nvPr/>
        </p:nvCxnSpPr>
        <p:spPr>
          <a:xfrm flipV="1">
            <a:off x="3876091" y="1787991"/>
            <a:ext cx="2036241" cy="2060784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E6D32628-5C12-15A8-D9AB-1B6FEB857585}"/>
              </a:ext>
            </a:extLst>
          </p:cNvPr>
          <p:cNvCxnSpPr>
            <a:cxnSpLocks/>
          </p:cNvCxnSpPr>
          <p:nvPr/>
        </p:nvCxnSpPr>
        <p:spPr>
          <a:xfrm>
            <a:off x="4186208" y="4560402"/>
            <a:ext cx="1881729" cy="86187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34827FE-A926-83C3-4372-D8E60EC05C34}"/>
              </a:ext>
            </a:extLst>
          </p:cNvPr>
          <p:cNvSpPr txBox="1"/>
          <p:nvPr/>
        </p:nvSpPr>
        <p:spPr>
          <a:xfrm>
            <a:off x="6923746" y="3269015"/>
            <a:ext cx="27061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アプリなどが信頼する</a:t>
            </a:r>
            <a:br>
              <a:rPr lang="en-US" altLang="ja-JP" sz="1600" dirty="0"/>
            </a:br>
            <a:r>
              <a:rPr lang="ja-JP" altLang="en-US" sz="1600"/>
              <a:t>認可サーバー（</a:t>
            </a:r>
            <a:r>
              <a:rPr lang="en-US" altLang="ja-JP" sz="1600" dirty="0"/>
              <a:t>Azure</a:t>
            </a:r>
            <a:r>
              <a:rPr lang="ja-JP" altLang="en-US" sz="1600"/>
              <a:t> </a:t>
            </a:r>
            <a:r>
              <a:rPr lang="en-US" altLang="ja-JP" sz="1600" dirty="0"/>
              <a:t>AD</a:t>
            </a:r>
            <a:r>
              <a:rPr lang="ja-JP" altLang="en-US" sz="1600"/>
              <a:t>）</a:t>
            </a:r>
            <a:endParaRPr lang="en-US" altLang="ja-JP" sz="16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F23F1F7-8AFA-83B9-041E-AA1CD32C4FDC}"/>
              </a:ext>
            </a:extLst>
          </p:cNvPr>
          <p:cNvSpPr txBox="1"/>
          <p:nvPr/>
        </p:nvSpPr>
        <p:spPr>
          <a:xfrm>
            <a:off x="2930284" y="462981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クライアント</a:t>
            </a:r>
            <a:br>
              <a:rPr lang="en-US" altLang="ja-JP" sz="1400" dirty="0"/>
            </a:br>
            <a:r>
              <a:rPr lang="ja-JP" altLang="en-US" sz="1400" dirty="0"/>
              <a:t>アプリ</a:t>
            </a:r>
            <a:endParaRPr lang="en-US" altLang="ja-JP" sz="14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4F494A2-4A12-9CC2-9EA5-8D7844EC85C2}"/>
              </a:ext>
            </a:extLst>
          </p:cNvPr>
          <p:cNvSpPr txBox="1"/>
          <p:nvPr/>
        </p:nvSpPr>
        <p:spPr>
          <a:xfrm>
            <a:off x="5412279" y="6133900"/>
            <a:ext cx="202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API Management</a:t>
            </a:r>
          </a:p>
        </p:txBody>
      </p:sp>
      <p:cxnSp>
        <p:nvCxnSpPr>
          <p:cNvPr id="18" name="コネクタ: カギ線 58">
            <a:extLst>
              <a:ext uri="{FF2B5EF4-FFF2-40B4-BE49-F238E27FC236}">
                <a16:creationId xmlns:a16="http://schemas.microsoft.com/office/drawing/2014/main" id="{1D5D3FE1-9F5B-B99A-500B-71A869A4C282}"/>
              </a:ext>
            </a:extLst>
          </p:cNvPr>
          <p:cNvCxnSpPr>
            <a:cxnSpLocks/>
            <a:stCxn id="2" idx="0"/>
            <a:endCxn id="4" idx="2"/>
          </p:cNvCxnSpPr>
          <p:nvPr/>
        </p:nvCxnSpPr>
        <p:spPr>
          <a:xfrm rot="5400000" flipH="1" flipV="1">
            <a:off x="5835061" y="4504164"/>
            <a:ext cx="1418531" cy="107755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D0A1D72C-DB0D-6667-3FDD-0D3ED46ABC32}"/>
              </a:ext>
            </a:extLst>
          </p:cNvPr>
          <p:cNvCxnSpPr>
            <a:cxnSpLocks/>
          </p:cNvCxnSpPr>
          <p:nvPr/>
        </p:nvCxnSpPr>
        <p:spPr>
          <a:xfrm>
            <a:off x="7087876" y="5638147"/>
            <a:ext cx="1285246" cy="38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3" name="図 22" descr="ロゴ&#10;&#10;自動的に生成された説明">
            <a:extLst>
              <a:ext uri="{FF2B5EF4-FFF2-40B4-BE49-F238E27FC236}">
                <a16:creationId xmlns:a16="http://schemas.microsoft.com/office/drawing/2014/main" id="{3ACAF7D0-405E-DF67-77E0-C78C770BC13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150" y="5248002"/>
            <a:ext cx="780290" cy="780290"/>
          </a:xfrm>
          <a:prstGeom prst="rect">
            <a:avLst/>
          </a:prstGeom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CB20DDD-9715-2B0C-6A77-FB9EF73C064C}"/>
              </a:ext>
            </a:extLst>
          </p:cNvPr>
          <p:cNvSpPr txBox="1"/>
          <p:nvPr/>
        </p:nvSpPr>
        <p:spPr>
          <a:xfrm>
            <a:off x="8912760" y="6133900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API</a:t>
            </a:r>
          </a:p>
        </p:txBody>
      </p:sp>
      <p:pic>
        <p:nvPicPr>
          <p:cNvPr id="25" name="グラフィックス 24">
            <a:extLst>
              <a:ext uri="{FF2B5EF4-FFF2-40B4-BE49-F238E27FC236}">
                <a16:creationId xmlns:a16="http://schemas.microsoft.com/office/drawing/2014/main" id="{D9C66CF0-DD05-F0FF-BFDA-BB0C0DBA63F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72276" y="4837688"/>
            <a:ext cx="2119724" cy="1645576"/>
          </a:xfrm>
          <a:prstGeom prst="rect">
            <a:avLst/>
          </a:prstGeom>
        </p:spPr>
      </p:pic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B5653CD2-EC5A-C684-98B6-E7A841E896C0}"/>
              </a:ext>
            </a:extLst>
          </p:cNvPr>
          <p:cNvCxnSpPr>
            <a:cxnSpLocks/>
          </p:cNvCxnSpPr>
          <p:nvPr/>
        </p:nvCxnSpPr>
        <p:spPr>
          <a:xfrm>
            <a:off x="9562085" y="5672647"/>
            <a:ext cx="1285246" cy="383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853C601C-6E1B-840E-F288-90426081D6E9}"/>
              </a:ext>
            </a:extLst>
          </p:cNvPr>
          <p:cNvSpPr txBox="1"/>
          <p:nvPr/>
        </p:nvSpPr>
        <p:spPr>
          <a:xfrm>
            <a:off x="7243715" y="1450158"/>
            <a:ext cx="24416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ユーザーを管理している</a:t>
            </a:r>
            <a:br>
              <a:rPr lang="en-US" altLang="ja-JP" sz="1600" dirty="0"/>
            </a:br>
            <a:r>
              <a:rPr lang="en-US" altLang="ja-JP" sz="1600" dirty="0"/>
              <a:t>SAML</a:t>
            </a:r>
            <a:r>
              <a:rPr lang="ja-JP" altLang="en-US" sz="1600"/>
              <a:t> </a:t>
            </a:r>
            <a:r>
              <a:rPr lang="en-US" altLang="ja-JP" sz="1600" dirty="0"/>
              <a:t>Identity Provider</a:t>
            </a:r>
            <a:endParaRPr kumimoji="1" lang="ja-JP" altLang="en-US" sz="16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A6F19BA-0539-76EE-8C47-0EC8D5E67C1B}"/>
              </a:ext>
            </a:extLst>
          </p:cNvPr>
          <p:cNvSpPr txBox="1"/>
          <p:nvPr/>
        </p:nvSpPr>
        <p:spPr>
          <a:xfrm>
            <a:off x="4299738" y="2584379"/>
            <a:ext cx="7569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/>
              <a:t>SAML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012897A-18E2-BE47-56EC-7DB087993D57}"/>
              </a:ext>
            </a:extLst>
          </p:cNvPr>
          <p:cNvSpPr txBox="1"/>
          <p:nvPr/>
        </p:nvSpPr>
        <p:spPr>
          <a:xfrm>
            <a:off x="4524554" y="4243041"/>
            <a:ext cx="777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/>
              <a:t>OAuth</a:t>
            </a:r>
          </a:p>
        </p:txBody>
      </p:sp>
      <p:cxnSp>
        <p:nvCxnSpPr>
          <p:cNvPr id="44" name="コネクタ: カギ線 58">
            <a:extLst>
              <a:ext uri="{FF2B5EF4-FFF2-40B4-BE49-F238E27FC236}">
                <a16:creationId xmlns:a16="http://schemas.microsoft.com/office/drawing/2014/main" id="{72659572-E6EA-62D3-98E3-1BEF608F5411}"/>
              </a:ext>
            </a:extLst>
          </p:cNvPr>
          <p:cNvCxnSpPr>
            <a:cxnSpLocks/>
            <a:stCxn id="4" idx="0"/>
            <a:endCxn id="7" idx="2"/>
          </p:cNvCxnSpPr>
          <p:nvPr/>
        </p:nvCxnSpPr>
        <p:spPr>
          <a:xfrm rot="5400000" flipH="1" flipV="1">
            <a:off x="6002171" y="2590123"/>
            <a:ext cx="1203600" cy="11534"/>
          </a:xfrm>
          <a:prstGeom prst="bentConnector3">
            <a:avLst>
              <a:gd name="adj1" fmla="val 50000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B3F6588F-494F-58B0-58BF-DC82900C88F7}"/>
              </a:ext>
            </a:extLst>
          </p:cNvPr>
          <p:cNvSpPr txBox="1"/>
          <p:nvPr/>
        </p:nvSpPr>
        <p:spPr>
          <a:xfrm>
            <a:off x="6609737" y="2482697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フェデレーション</a:t>
            </a:r>
            <a:endParaRPr lang="en-US" altLang="ja-JP" sz="1600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1CA24DF-A4AD-5444-CB10-874F181A194A}"/>
              </a:ext>
            </a:extLst>
          </p:cNvPr>
          <p:cNvSpPr txBox="1"/>
          <p:nvPr/>
        </p:nvSpPr>
        <p:spPr>
          <a:xfrm>
            <a:off x="6591596" y="4480999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/>
              <a:t>認証・認可</a:t>
            </a:r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2854511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34</Words>
  <Application>Microsoft Macintosh PowerPoint</Application>
  <PresentationFormat>ワイド画面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Ayumu Inaba</dc:creator>
  <cp:lastModifiedBy>Ayumu Inaba</cp:lastModifiedBy>
  <cp:revision>15</cp:revision>
  <dcterms:created xsi:type="dcterms:W3CDTF">2022-07-15T03:09:36Z</dcterms:created>
  <dcterms:modified xsi:type="dcterms:W3CDTF">2022-07-15T08:03:58Z</dcterms:modified>
</cp:coreProperties>
</file>