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70370C-2C66-4CEA-814D-316131EE75B2}"/>
              </a:ext>
            </a:extLst>
          </p:cNvPr>
          <p:cNvSpPr/>
          <p:nvPr/>
        </p:nvSpPr>
        <p:spPr>
          <a:xfrm>
            <a:off x="4694985" y="2664691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6D1C5D4-A727-4FD6-85E9-E81C02F20827}"/>
              </a:ext>
            </a:extLst>
          </p:cNvPr>
          <p:cNvSpPr/>
          <p:nvPr/>
        </p:nvSpPr>
        <p:spPr>
          <a:xfrm>
            <a:off x="3413631" y="298178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AB2C7ED-E01C-4CFC-9419-436D4446D416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3711620" y="3130776"/>
            <a:ext cx="9833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25" y="2834827"/>
            <a:ext cx="591895" cy="591895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A810419-EF93-4002-A4A1-C904CF6D443D}"/>
              </a:ext>
            </a:extLst>
          </p:cNvPr>
          <p:cNvSpPr/>
          <p:nvPr/>
        </p:nvSpPr>
        <p:spPr>
          <a:xfrm>
            <a:off x="6757258" y="1223702"/>
            <a:ext cx="1334990" cy="24088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RBAC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9034F7C-0F45-4105-B786-870B36A57149}"/>
              </a:ext>
            </a:extLst>
          </p:cNvPr>
          <p:cNvSpPr/>
          <p:nvPr/>
        </p:nvSpPr>
        <p:spPr>
          <a:xfrm>
            <a:off x="6822428" y="27383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0FAD5BC-47EE-4CED-83E2-5BF8F47375B5}"/>
              </a:ext>
            </a:extLst>
          </p:cNvPr>
          <p:cNvSpPr/>
          <p:nvPr/>
        </p:nvSpPr>
        <p:spPr>
          <a:xfrm>
            <a:off x="6974828" y="28907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F05B8BE-BAFA-46DA-A32E-A2A80EE48909}"/>
              </a:ext>
            </a:extLst>
          </p:cNvPr>
          <p:cNvSpPr/>
          <p:nvPr/>
        </p:nvSpPr>
        <p:spPr>
          <a:xfrm>
            <a:off x="7127228" y="30431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574B7F-AF92-4E38-A21E-312BD290E068}"/>
              </a:ext>
            </a:extLst>
          </p:cNvPr>
          <p:cNvSpPr/>
          <p:nvPr/>
        </p:nvSpPr>
        <p:spPr>
          <a:xfrm>
            <a:off x="7279628" y="31955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79757E5-1AA0-45A9-8D76-9CE297D1C273}"/>
              </a:ext>
            </a:extLst>
          </p:cNvPr>
          <p:cNvSpPr/>
          <p:nvPr/>
        </p:nvSpPr>
        <p:spPr>
          <a:xfrm>
            <a:off x="6894411" y="13849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AAC973D-B3D9-438E-A178-24FBAC99854E}"/>
              </a:ext>
            </a:extLst>
          </p:cNvPr>
          <p:cNvSpPr/>
          <p:nvPr/>
        </p:nvSpPr>
        <p:spPr>
          <a:xfrm>
            <a:off x="7046811" y="15373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BF97DDB-65EA-4073-BEE7-10A103DF70D2}"/>
              </a:ext>
            </a:extLst>
          </p:cNvPr>
          <p:cNvSpPr/>
          <p:nvPr/>
        </p:nvSpPr>
        <p:spPr>
          <a:xfrm>
            <a:off x="7199211" y="16897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8301298" y="345971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8626358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9374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10619164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1774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4174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8646551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31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00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290" y="1427378"/>
            <a:ext cx="583734" cy="58373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1F7DDD-CDA2-4CDA-8896-048D0A88154B}"/>
              </a:ext>
            </a:extLst>
          </p:cNvPr>
          <p:cNvSpPr txBox="1"/>
          <p:nvPr/>
        </p:nvSpPr>
        <p:spPr>
          <a:xfrm>
            <a:off x="3243535" y="3675159"/>
            <a:ext cx="191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https://management.azure.com</a:t>
            </a:r>
            <a:endParaRPr kumimoji="1" lang="ja-JP" altLang="en-US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687079" y="1590517"/>
            <a:ext cx="7302654" cy="533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DE43AC06-69B4-411B-9402-AA04969381AB}"/>
              </a:ext>
            </a:extLst>
          </p:cNvPr>
          <p:cNvCxnSpPr>
            <a:cxnSpLocks/>
          </p:cNvCxnSpPr>
          <p:nvPr/>
        </p:nvCxnSpPr>
        <p:spPr>
          <a:xfrm>
            <a:off x="2167748" y="2664692"/>
            <a:ext cx="1219501" cy="46608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42D3543-A3F6-4163-B4FC-66008B74230D}"/>
              </a:ext>
            </a:extLst>
          </p:cNvPr>
          <p:cNvCxnSpPr>
            <a:cxnSpLocks/>
          </p:cNvCxnSpPr>
          <p:nvPr/>
        </p:nvCxnSpPr>
        <p:spPr>
          <a:xfrm flipV="1">
            <a:off x="3741995" y="3245732"/>
            <a:ext cx="4959408" cy="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D36FCDB-0F0F-480A-A39F-29CB4648ADA2}"/>
              </a:ext>
            </a:extLst>
          </p:cNvPr>
          <p:cNvSpPr txBox="1"/>
          <p:nvPr/>
        </p:nvSpPr>
        <p:spPr>
          <a:xfrm>
            <a:off x="1675063" y="2929123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作成・削除などの管理操作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1649770" y="1407780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6A9D739C-7289-4543-BF7D-6FABFF9956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" y="627709"/>
            <a:ext cx="644868" cy="644868"/>
          </a:xfrm>
          <a:prstGeom prst="rect">
            <a:avLst/>
          </a:prstGeom>
        </p:spPr>
      </p:pic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47BDC9D2-0A46-4F9A-9FF5-1003C92A8CA0}"/>
              </a:ext>
            </a:extLst>
          </p:cNvPr>
          <p:cNvCxnSpPr>
            <a:cxnSpLocks/>
            <a:stCxn id="71" idx="1"/>
            <a:endCxn id="87" idx="2"/>
          </p:cNvCxnSpPr>
          <p:nvPr/>
        </p:nvCxnSpPr>
        <p:spPr>
          <a:xfrm rot="10800000">
            <a:off x="551845" y="1272577"/>
            <a:ext cx="730703" cy="1182510"/>
          </a:xfrm>
          <a:prstGeom prst="bent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EA632BB-9E5F-4185-8209-E7185014439B}"/>
              </a:ext>
            </a:extLst>
          </p:cNvPr>
          <p:cNvSpPr txBox="1"/>
          <p:nvPr/>
        </p:nvSpPr>
        <p:spPr>
          <a:xfrm>
            <a:off x="-34173" y="2515113"/>
            <a:ext cx="18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アクセストークン</a:t>
            </a:r>
            <a:br>
              <a:rPr lang="en-US" altLang="ja-JP" sz="1400" dirty="0"/>
            </a:br>
            <a:r>
              <a:rPr lang="ja-JP" altLang="en-US" sz="1400" dirty="0"/>
              <a:t> 取得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A98EBF9-E05E-4857-A1A1-FD10D17A5B10}"/>
              </a:ext>
            </a:extLst>
          </p:cNvPr>
          <p:cNvSpPr txBox="1"/>
          <p:nvPr/>
        </p:nvSpPr>
        <p:spPr>
          <a:xfrm>
            <a:off x="-6580" y="317956"/>
            <a:ext cx="257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Azure Active Directory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354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AD59D88-DBE4-4CE6-A345-ECFEB0EE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15553"/>
            <a:ext cx="10076033" cy="4226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3ACF9-2CB5-42FC-AD99-43C4C472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548934"/>
            <a:ext cx="10076033" cy="376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5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158" y="2834827"/>
            <a:ext cx="591895" cy="5918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7988589" y="28883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7516991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007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9509797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407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4807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7537184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64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33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923" y="1427378"/>
            <a:ext cx="583734" cy="58373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701218" y="1590517"/>
            <a:ext cx="3747416" cy="533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1649770" y="1407780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D3BD125-43FB-48C2-93DC-A22539D38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8350" y="2426566"/>
            <a:ext cx="476250" cy="476250"/>
          </a:xfrm>
          <a:prstGeom prst="rect">
            <a:avLst/>
          </a:prstGeom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7940C4F-FB47-47CA-A2A0-4E41803B8080}"/>
              </a:ext>
            </a:extLst>
          </p:cNvPr>
          <p:cNvCxnSpPr>
            <a:cxnSpLocks/>
            <a:stCxn id="25" idx="2"/>
            <a:endCxn id="8" idx="2"/>
          </p:cNvCxnSpPr>
          <p:nvPr/>
        </p:nvCxnSpPr>
        <p:spPr>
          <a:xfrm rot="5400000" flipH="1">
            <a:off x="4397838" y="91454"/>
            <a:ext cx="523906" cy="6146631"/>
          </a:xfrm>
          <a:prstGeom prst="bentConnector3">
            <a:avLst>
              <a:gd name="adj1" fmla="val -4363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250A61-6F82-4179-9C8D-04B14BB78F8C}"/>
              </a:ext>
            </a:extLst>
          </p:cNvPr>
          <p:cNvSpPr txBox="1"/>
          <p:nvPr/>
        </p:nvSpPr>
        <p:spPr>
          <a:xfrm>
            <a:off x="1630050" y="33075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キーの取得</a:t>
            </a:r>
          </a:p>
        </p:txBody>
      </p:sp>
    </p:spTree>
    <p:extLst>
      <p:ext uri="{BB962C8B-B14F-4D97-AF65-F5344CB8AC3E}">
        <p14:creationId xmlns:p14="http://schemas.microsoft.com/office/powerpoint/2010/main" val="155551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93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8</cp:revision>
  <dcterms:created xsi:type="dcterms:W3CDTF">2021-06-07T06:17:01Z</dcterms:created>
  <dcterms:modified xsi:type="dcterms:W3CDTF">2021-06-07T10:35:45Z</dcterms:modified>
</cp:coreProperties>
</file>