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62" r:id="rId4"/>
    <p:sldId id="26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A7A50-15B9-4609-959F-598713B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58950-B9C3-4C16-81DC-A197F70B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CB91-393B-4A93-AD74-9BB93DC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343E9-D94C-4A90-B911-D2F512F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8A85F-C9AA-4B98-B46D-1B877C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57172-E713-4BF4-BFCE-D039B54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ABE42-544E-4B78-A63B-5FBBD7A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4BB5-BCD3-4220-A299-7EBF71F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32424-1C05-4B13-806D-B752B6F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0B007-D9DE-4D90-A2F2-6A81C7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B3EFC-9D59-44D4-BFB9-44BE01D8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88164E-822B-40BE-8DBC-601BD8B2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2BF0A-3751-4D9D-B5A9-9EA6884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1C854-7E08-45E4-9173-E455FE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8E526-602B-4CDA-8B0B-38D7C0BB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3ED7F-F16E-4F1E-BD82-2BCB612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B07F-7223-478B-8FE2-7903D1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64A11-4D33-41E8-B52C-E34FEC87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C380D-39FD-4E2B-AC11-D9A034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FE3C9-FB34-4DAA-A299-CB64EFC7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55A4-7DBD-44B8-97AF-1FD3BA0B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5039A-FC18-46B9-BA97-D6F70B6E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E9495-39A1-407D-A69F-3A5858C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DC318-E63F-40F9-B053-04CDFA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32C7C-4FC4-452D-8BE1-62B717D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96A-68BD-49F9-96D2-2E6E50B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6234F-C3E1-4321-A860-F380F4AF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3BEA0-1C92-4D94-AFA9-C9529F03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FDB10-560A-493B-AD65-C271BBC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B9FCD-7672-4043-BA26-04148F6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578A7-E6B9-4ACC-B92E-AF508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9F62-FF17-4813-88A8-E7017B8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B9CA8-7616-4313-95BD-FCAFAC2A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A0BD7-4F56-4708-B0C4-BA3AB19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784E9-F057-4A5C-9C37-8F5A5089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41A4C0-66D4-470D-9138-94571056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79999-5DFB-425D-AA0B-62D6AF2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7A5BF-F5E9-44B6-87B8-4192959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6939E-16D9-4FC9-A72D-4C3ACA5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CCF1F-FF32-419F-AD31-14BABD9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715C-64F0-433D-B887-E6053062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97666-D3B7-4BB7-84F5-15C5E23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FE52E-BD45-4034-9CB7-C471EA0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48B07-D279-4BF3-81F4-6CE621C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4B1F5-9658-4A96-98C2-069C5C1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18712-972F-47D0-BAE8-F33805F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A1B0A-9DA9-482D-8A9F-62D288E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04EE5-7D07-4A17-89E1-79FB856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6F5-59F8-40D9-BBE3-641A71CB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E389E-BF4E-412F-9059-D2E73BC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0195C-D259-4CD7-B367-B684D26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BFF0E-A3FF-45F8-8D3A-6568874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F6C7-C7C3-4BE4-84B7-45C2B3F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B7F4-09A0-4F7B-AF76-178F5C97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9087-DD0C-4B62-B319-72268D14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F62B9-E5AA-4D0D-8BD6-03D4F64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E394E-624E-48F3-912E-8BACA8C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84CB0D-F00A-4CBF-80A2-0D4E507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24CE-98C1-451A-9DE7-1077EE4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35858-9361-4639-91D5-DE2F19AB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35AF-F2B5-47D6-93E9-64E30D01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910-7C1D-49BC-B4FE-913D2366E968}" type="datetimeFigureOut">
              <a:rPr kumimoji="1" lang="ja-JP" altLang="en-US" smtClean="0"/>
              <a:t>2020/9/18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AD46-6D80-4AC1-8139-54E9E79D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2DF-45D1-4B7C-A82A-044C3BE2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2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FD3B6E8-C2DA-462F-8046-AF33B01F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09" y="4026533"/>
            <a:ext cx="8327300" cy="193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93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4D507F-F429-4248-A950-7149177F4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56" y="595116"/>
            <a:ext cx="900251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0768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2020-09-18T09:20:40Z</dcterms:created>
  <dcterms:modified xsi:type="dcterms:W3CDTF">2020-09-18T09:20:47Z</dcterms:modified>
</cp:coreProperties>
</file>