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5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66586-76F7-4F5F-BB8F-93D6699C073D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A7105-E8A8-4A63-ADF6-13D5D3BD778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4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A7105-E8A8-4A63-ADF6-13D5D3BD778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89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BF42B-6A47-47CF-ADF7-674C351F2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B6DC4E4-3757-4098-8C24-C757C8CB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9630CA-873D-433E-9C88-F3BD6359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C8035-3D08-4E60-9F7F-35FBDCD05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FB04BA-EAA2-4F26-950E-0F2A7F78C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649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700239-76F9-4761-9503-1092E99A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9C2561-7CDC-4A1B-A6D1-8FBBC0219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0802B3-D99C-4052-B0D5-3CD65077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52A01C-7AC9-46C0-A037-C03986D5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09CA9B-F3C7-4267-AC57-8C47B472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49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5F538FD-7395-4435-8829-DF103F292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0431B2-26E4-4D6F-9E6E-BD09D45DE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00EA3B-6C29-4126-AE52-ACA819936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72FC38-00CF-41AA-90D0-EE566ACB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631579-5CB1-4B2F-BE32-7856694F5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355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4E88F-AA3D-41CE-A079-3C81F2715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0F3A53-E7AF-4B59-8D48-3C3380885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91C1AA-BD41-4B99-8947-2C16541A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0C6D4A-8EBC-4D5E-AED4-C93F235B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FBD996-7566-45EF-B4BF-C74A34A46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86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E6D96-3122-4E2E-8C87-8B7BB60F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5CBE15-32BF-4A17-BA5D-E6A3C8DA6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20D291-15B9-4BE3-A8B8-B0E9032A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4206E2-77A5-4F29-A01B-1337414C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1BCB1-C651-479D-BB7E-6D8E5BC8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64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F6F85-B97E-4356-99D3-910CA06B4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1F3B7AC-4E9D-4D75-82C2-3CC5EA7E8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A6617D-4F86-4E23-8525-E14CAED42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F21F8A6-BD92-4349-A2BD-617F2080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23BEFD-5FA1-4C4D-A5CE-F42B0457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B4BA72-E92D-4AFA-A8A2-7710A6313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0251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737108-F2F9-4FD0-A604-284917B8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B45F22A-E0CA-4494-B486-E536475FF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5D3CD0D-467A-4EE2-9B87-92F3B972F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109BD1-5ACE-473F-A88E-385984DB5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4884069-EC12-4EB0-B423-7AC8AC7592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D30BD0F-8372-413D-8262-CBA22E923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1BDA13-42FB-490C-8F2B-D30049430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8AE726-1147-430E-9F8C-C6142945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589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3D6941-1C42-45DC-ADDA-A6F592868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ED7C427-5E8F-4CD5-BD08-5E5150643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B6DED9-95F2-485B-A86D-3291E27E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51787C4-285C-42AE-9C92-067D8C009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94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63E009-8866-4C79-BFFF-56FAC7106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A13063-D0DD-4F17-AD05-31CA371C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BE7B25-5B97-4426-B023-F340AE64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4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183DE-D045-45BA-92B8-E582EFDB4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0FCBED7-168B-4BB4-A6E9-CA3AB40B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FB962DB-CD46-425E-8037-7EA37B3816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2E9DCC-C4C8-42AF-9EA1-8613333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EAD186-AC7F-4AA1-A121-71A127357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4CE0A1-443A-457E-B22C-29E76C50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30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2183D-828A-4169-930A-A350FEEA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CB3921-7F5E-45C8-A163-7D9454005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E958D3-05AF-416C-BEF6-85D1C6BAC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E85F1A-8AA2-4F00-A29D-1DA41F51D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7AC077-D38E-4ED3-959C-74D6C7A60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82B20A-38F2-4A0B-B42B-12325876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56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A11C3D-21E3-4981-8F40-4581C28E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83D894F-90C6-4807-9347-CF69668C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12E326-C3AC-4743-B677-83B4574629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55750-29AD-4935-82BF-D8FC09A15D8B}" type="datetimeFigureOut">
              <a:rPr kumimoji="1" lang="ja-JP" altLang="en-US" smtClean="0"/>
              <a:t>2020/12/17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60879-45CE-4CB2-B253-97B11BAFF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640817-88BE-469E-A86D-FAE76286A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F88B0-1C93-4605-A3B1-3CE81684F0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11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2.sv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4.sv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5CD57-35A8-4FD1-88C3-2CE1EB7206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985C8F-BF46-4B8B-B191-1A9E6B83DC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23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BD24AFE-87BE-4B5F-A9E2-299DF58D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85" y="4394925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1864FA-584B-4426-B01A-B4FDBDF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8" y="2045486"/>
            <a:ext cx="532949" cy="532949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E07C4D5-AA3A-416C-B305-C123648BBE0D}"/>
              </a:ext>
            </a:extLst>
          </p:cNvPr>
          <p:cNvSpPr/>
          <p:nvPr/>
        </p:nvSpPr>
        <p:spPr bwMode="auto">
          <a:xfrm>
            <a:off x="858542" y="2866210"/>
            <a:ext cx="1962774" cy="983577"/>
          </a:xfrm>
          <a:prstGeom prst="wedgeRectCallout">
            <a:avLst>
              <a:gd name="adj1" fmla="val -21786"/>
              <a:gd name="adj2" fmla="val -8678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5" name="図 14" descr="文字が書かれた看板&#10;&#10;自動的に生成された説明">
            <a:extLst>
              <a:ext uri="{FF2B5EF4-FFF2-40B4-BE49-F238E27FC236}">
                <a16:creationId xmlns:a16="http://schemas.microsoft.com/office/drawing/2014/main" id="{A6B916AA-CC65-48BD-BA22-033E6983E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144" y="3221211"/>
            <a:ext cx="270735" cy="580146"/>
          </a:xfrm>
          <a:prstGeom prst="rect">
            <a:avLst/>
          </a:prstGeom>
        </p:spPr>
      </p:pic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C10D492-4577-48F7-BBCF-925AFD7E5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090" y="648004"/>
            <a:ext cx="586244" cy="586244"/>
          </a:xfrm>
          <a:prstGeom prst="rect">
            <a:avLst/>
          </a:prstGeom>
        </p:spPr>
      </p:pic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D71B8B0E-2392-43F1-AD1E-5C7114193C1F}"/>
              </a:ext>
            </a:extLst>
          </p:cNvPr>
          <p:cNvCxnSpPr>
            <a:cxnSpLocks/>
          </p:cNvCxnSpPr>
          <p:nvPr/>
        </p:nvCxnSpPr>
        <p:spPr>
          <a:xfrm flipV="1">
            <a:off x="2683149" y="989978"/>
            <a:ext cx="2136978" cy="164294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8995EB-74A3-4F45-9573-2FEB4B9FC28D}"/>
              </a:ext>
            </a:extLst>
          </p:cNvPr>
          <p:cNvSpPr txBox="1"/>
          <p:nvPr/>
        </p:nvSpPr>
        <p:spPr>
          <a:xfrm>
            <a:off x="5574943" y="781717"/>
            <a:ext cx="219964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Active Directory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447445D-0BE5-4715-B4D4-C88B83E0028D}"/>
              </a:ext>
            </a:extLst>
          </p:cNvPr>
          <p:cNvCxnSpPr>
            <a:cxnSpLocks/>
          </p:cNvCxnSpPr>
          <p:nvPr/>
        </p:nvCxnSpPr>
        <p:spPr>
          <a:xfrm flipV="1">
            <a:off x="2912178" y="2770483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B6B257-6CFD-4FC1-863B-5155B8F8DC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07210" y="2596696"/>
            <a:ext cx="539028" cy="53902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270080-A41A-4477-AC81-8E90EBE60AFC}"/>
              </a:ext>
            </a:extLst>
          </p:cNvPr>
          <p:cNvSpPr txBox="1"/>
          <p:nvPr/>
        </p:nvSpPr>
        <p:spPr>
          <a:xfrm>
            <a:off x="6246238" y="2698121"/>
            <a:ext cx="161133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Key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Vault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1ED4A9-9F91-4F80-B3B2-C3CAE01643C1}"/>
              </a:ext>
            </a:extLst>
          </p:cNvPr>
          <p:cNvSpPr txBox="1"/>
          <p:nvPr/>
        </p:nvSpPr>
        <p:spPr>
          <a:xfrm>
            <a:off x="131139" y="2168497"/>
            <a:ext cx="102944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仮想マシン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9" name="図 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0E3D70F-8F58-44E8-8897-E57A181F41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044" y="3179862"/>
            <a:ext cx="583735" cy="58373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88679-5F9A-4511-A017-143710D65EB9}"/>
              </a:ext>
            </a:extLst>
          </p:cNvPr>
          <p:cNvSpPr txBox="1"/>
          <p:nvPr/>
        </p:nvSpPr>
        <p:spPr>
          <a:xfrm>
            <a:off x="1069769" y="2954824"/>
            <a:ext cx="64633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5B8C311E-2680-489C-94EE-5569A43389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40688" y="3394241"/>
            <a:ext cx="357814" cy="357814"/>
          </a:xfrm>
          <a:prstGeom prst="rect">
            <a:avLst/>
          </a:prstGeom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0C287E7-24C8-4904-BF6E-EAC89C6CC6B7}"/>
              </a:ext>
            </a:extLst>
          </p:cNvPr>
          <p:cNvSpPr txBox="1"/>
          <p:nvPr/>
        </p:nvSpPr>
        <p:spPr>
          <a:xfrm>
            <a:off x="1832349" y="2954824"/>
            <a:ext cx="915635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秘密情報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772F44F6-C77E-40DE-B0EC-46310F0FAC60}"/>
              </a:ext>
            </a:extLst>
          </p:cNvPr>
          <p:cNvCxnSpPr>
            <a:cxnSpLocks/>
          </p:cNvCxnSpPr>
          <p:nvPr/>
        </p:nvCxnSpPr>
        <p:spPr>
          <a:xfrm flipV="1">
            <a:off x="2835549" y="1142378"/>
            <a:ext cx="2136978" cy="164294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グラフィックス 60">
            <a:extLst>
              <a:ext uri="{FF2B5EF4-FFF2-40B4-BE49-F238E27FC236}">
                <a16:creationId xmlns:a16="http://schemas.microsoft.com/office/drawing/2014/main" id="{E74E1EC8-8528-4109-92F7-4401128A21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1316" y="1936798"/>
            <a:ext cx="476250" cy="476250"/>
          </a:xfrm>
          <a:prstGeom prst="rect">
            <a:avLst/>
          </a:prstGeom>
        </p:spPr>
      </p:pic>
      <p:pic>
        <p:nvPicPr>
          <p:cNvPr id="63" name="図 62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58BAD7A8-FF5C-405E-98B1-844F50C86BF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36017" y="1336919"/>
            <a:ext cx="469234" cy="258172"/>
          </a:xfrm>
          <a:prstGeom prst="rect">
            <a:avLst/>
          </a:prstGeom>
        </p:spPr>
      </p:pic>
      <p:pic>
        <p:nvPicPr>
          <p:cNvPr id="66" name="図 65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F1B59BAF-94A6-440C-85A8-0C576475C5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3412" y="2866210"/>
            <a:ext cx="469234" cy="258172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ED5C82-D573-42C9-8444-7B6DF9797B0A}"/>
              </a:ext>
            </a:extLst>
          </p:cNvPr>
          <p:cNvCxnSpPr>
            <a:cxnSpLocks/>
          </p:cNvCxnSpPr>
          <p:nvPr/>
        </p:nvCxnSpPr>
        <p:spPr>
          <a:xfrm flipV="1">
            <a:off x="2906227" y="2943715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163B27F-BB3D-4742-A90D-8AA491A09B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1615" y="2978462"/>
            <a:ext cx="393595" cy="393595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6D5B7D4-64F3-4EF3-B67C-4D00656BF2FF}"/>
              </a:ext>
            </a:extLst>
          </p:cNvPr>
          <p:cNvCxnSpPr>
            <a:cxnSpLocks/>
          </p:cNvCxnSpPr>
          <p:nvPr/>
        </p:nvCxnSpPr>
        <p:spPr>
          <a:xfrm flipH="1" flipV="1">
            <a:off x="2944352" y="3867182"/>
            <a:ext cx="2160899" cy="917888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B82EFEEB-478E-4440-8725-0A8C8B149B0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7261" y="3801357"/>
            <a:ext cx="393595" cy="393595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ACF63C4-F0DB-47E7-96AE-8C32CB4082B8}"/>
              </a:ext>
            </a:extLst>
          </p:cNvPr>
          <p:cNvSpPr txBox="1"/>
          <p:nvPr/>
        </p:nvSpPr>
        <p:spPr>
          <a:xfrm>
            <a:off x="6028880" y="4629033"/>
            <a:ext cx="248657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本当にアクセスしたいサービス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13B5684A-43DF-4EE9-987C-340DEC736408}"/>
              </a:ext>
            </a:extLst>
          </p:cNvPr>
          <p:cNvSpPr txBox="1"/>
          <p:nvPr/>
        </p:nvSpPr>
        <p:spPr>
          <a:xfrm>
            <a:off x="1948466" y="1385069"/>
            <a:ext cx="2169953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 クライアントシークレットを提示して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63175DA-0FEB-43B4-9C78-D833E3930759}"/>
              </a:ext>
            </a:extLst>
          </p:cNvPr>
          <p:cNvSpPr txBox="1"/>
          <p:nvPr/>
        </p:nvSpPr>
        <p:spPr>
          <a:xfrm>
            <a:off x="4529129" y="1612286"/>
            <a:ext cx="2895190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②</a:t>
            </a:r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アクセストークンを発行してもらう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BBE83F0-5A40-4F1C-8BA0-0874609A91D8}"/>
              </a:ext>
            </a:extLst>
          </p:cNvPr>
          <p:cNvSpPr txBox="1"/>
          <p:nvPr/>
        </p:nvSpPr>
        <p:spPr>
          <a:xfrm>
            <a:off x="3367607" y="246835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③ アクセストークンを提示して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2AC3991-D6D1-4E36-B0A9-2D96E4507126}"/>
              </a:ext>
            </a:extLst>
          </p:cNvPr>
          <p:cNvSpPr txBox="1"/>
          <p:nvPr/>
        </p:nvSpPr>
        <p:spPr>
          <a:xfrm>
            <a:off x="4538964" y="332442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④ 証明書をもらう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45B00AE-85C3-4BA1-A98B-87BD5AB53300}"/>
              </a:ext>
            </a:extLst>
          </p:cNvPr>
          <p:cNvSpPr txBox="1"/>
          <p:nvPr/>
        </p:nvSpPr>
        <p:spPr>
          <a:xfrm>
            <a:off x="1644039" y="4345354"/>
            <a:ext cx="325253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⑤ 証明書を提示してサービスを利用！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4C742B22-0CD1-4BC4-81F2-5A10B850ADA6}"/>
              </a:ext>
            </a:extLst>
          </p:cNvPr>
          <p:cNvCxnSpPr>
            <a:cxnSpLocks/>
          </p:cNvCxnSpPr>
          <p:nvPr/>
        </p:nvCxnSpPr>
        <p:spPr>
          <a:xfrm>
            <a:off x="7779229" y="983509"/>
            <a:ext cx="110463" cy="1742185"/>
          </a:xfrm>
          <a:prstGeom prst="bentConnector3">
            <a:avLst>
              <a:gd name="adj1" fmla="val 1205932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69548F32-FF95-411F-A778-D794EBF3E4BC}"/>
              </a:ext>
            </a:extLst>
          </p:cNvPr>
          <p:cNvCxnSpPr>
            <a:cxnSpLocks/>
          </p:cNvCxnSpPr>
          <p:nvPr/>
        </p:nvCxnSpPr>
        <p:spPr>
          <a:xfrm>
            <a:off x="7921907" y="2955712"/>
            <a:ext cx="657881" cy="1755375"/>
          </a:xfrm>
          <a:prstGeom prst="bentConnector3">
            <a:avLst>
              <a:gd name="adj1" fmla="val 182941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EAECE25-B117-4105-A061-5E13D378B018}"/>
              </a:ext>
            </a:extLst>
          </p:cNvPr>
          <p:cNvSpPr txBox="1"/>
          <p:nvPr/>
        </p:nvSpPr>
        <p:spPr>
          <a:xfrm>
            <a:off x="9074191" y="1545543"/>
            <a:ext cx="2048212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サービスプリンシパルに</a:t>
            </a:r>
            <a:b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アクセス権を設定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54B6E4F-6B44-4001-981D-C3BBC4B1116C}"/>
              </a:ext>
            </a:extLst>
          </p:cNvPr>
          <p:cNvSpPr txBox="1"/>
          <p:nvPr/>
        </p:nvSpPr>
        <p:spPr>
          <a:xfrm>
            <a:off x="9130096" y="3535451"/>
            <a:ext cx="204821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証明書を発行・登録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971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BD24AFE-87BE-4B5F-A9E2-299DF58D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85" y="4394925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1864FA-584B-4426-B01A-B4FDBDF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8" y="2045486"/>
            <a:ext cx="532949" cy="532949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E07C4D5-AA3A-416C-B305-C123648BBE0D}"/>
              </a:ext>
            </a:extLst>
          </p:cNvPr>
          <p:cNvSpPr/>
          <p:nvPr/>
        </p:nvSpPr>
        <p:spPr bwMode="auto">
          <a:xfrm>
            <a:off x="627455" y="2866209"/>
            <a:ext cx="2193861" cy="1511221"/>
          </a:xfrm>
          <a:prstGeom prst="wedgeRectCallout">
            <a:avLst>
              <a:gd name="adj1" fmla="val -12151"/>
              <a:gd name="adj2" fmla="val -70365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C10D492-4577-48F7-BBCF-925AFD7E5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90" y="648004"/>
            <a:ext cx="586244" cy="58624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8995EB-74A3-4F45-9573-2FEB4B9FC28D}"/>
              </a:ext>
            </a:extLst>
          </p:cNvPr>
          <p:cNvSpPr txBox="1"/>
          <p:nvPr/>
        </p:nvSpPr>
        <p:spPr>
          <a:xfrm>
            <a:off x="5574943" y="781717"/>
            <a:ext cx="219964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Active Directory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3447445D-0BE5-4715-B4D4-C88B83E0028D}"/>
              </a:ext>
            </a:extLst>
          </p:cNvPr>
          <p:cNvCxnSpPr>
            <a:cxnSpLocks/>
          </p:cNvCxnSpPr>
          <p:nvPr/>
        </p:nvCxnSpPr>
        <p:spPr>
          <a:xfrm flipV="1">
            <a:off x="2912178" y="2770483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B6B257-6CFD-4FC1-863B-5155B8F8D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7210" y="2596696"/>
            <a:ext cx="539028" cy="53902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270080-A41A-4477-AC81-8E90EBE60AFC}"/>
              </a:ext>
            </a:extLst>
          </p:cNvPr>
          <p:cNvSpPr txBox="1"/>
          <p:nvPr/>
        </p:nvSpPr>
        <p:spPr>
          <a:xfrm>
            <a:off x="6246238" y="2698121"/>
            <a:ext cx="161133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Key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Vault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1ED4A9-9F91-4F80-B3B2-C3CAE01643C1}"/>
              </a:ext>
            </a:extLst>
          </p:cNvPr>
          <p:cNvSpPr txBox="1"/>
          <p:nvPr/>
        </p:nvSpPr>
        <p:spPr>
          <a:xfrm>
            <a:off x="131139" y="2168497"/>
            <a:ext cx="102944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仮想マシン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9" name="図 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0E3D70F-8F58-44E8-8897-E57A181F4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4568" y="3052764"/>
            <a:ext cx="583735" cy="58373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88679-5F9A-4511-A017-143710D65EB9}"/>
              </a:ext>
            </a:extLst>
          </p:cNvPr>
          <p:cNvSpPr txBox="1"/>
          <p:nvPr/>
        </p:nvSpPr>
        <p:spPr>
          <a:xfrm>
            <a:off x="1962515" y="2896727"/>
            <a:ext cx="64633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66" name="図 65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F1B59BAF-94A6-440C-85A8-0C576475C5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73412" y="2866210"/>
            <a:ext cx="469234" cy="258172"/>
          </a:xfrm>
          <a:prstGeom prst="rect">
            <a:avLst/>
          </a:prstGeom>
        </p:spPr>
      </p:pic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0AED5C82-D573-42C9-8444-7B6DF9797B0A}"/>
              </a:ext>
            </a:extLst>
          </p:cNvPr>
          <p:cNvCxnSpPr>
            <a:cxnSpLocks/>
          </p:cNvCxnSpPr>
          <p:nvPr/>
        </p:nvCxnSpPr>
        <p:spPr>
          <a:xfrm flipV="1">
            <a:off x="2906227" y="2943715"/>
            <a:ext cx="2736908" cy="47835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8163B27F-BB3D-4742-A90D-8AA491A09B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71615" y="2978462"/>
            <a:ext cx="393595" cy="393595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6D5B7D4-64F3-4EF3-B67C-4D00656BF2FF}"/>
              </a:ext>
            </a:extLst>
          </p:cNvPr>
          <p:cNvCxnSpPr>
            <a:cxnSpLocks/>
          </p:cNvCxnSpPr>
          <p:nvPr/>
        </p:nvCxnSpPr>
        <p:spPr>
          <a:xfrm flipH="1" flipV="1">
            <a:off x="2944352" y="3867182"/>
            <a:ext cx="2160899" cy="917888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B82EFEEB-478E-4440-8725-0A8C8B149B0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7261" y="3801357"/>
            <a:ext cx="393595" cy="393595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ACF63C4-F0DB-47E7-96AE-8C32CB4082B8}"/>
              </a:ext>
            </a:extLst>
          </p:cNvPr>
          <p:cNvSpPr txBox="1"/>
          <p:nvPr/>
        </p:nvSpPr>
        <p:spPr>
          <a:xfrm>
            <a:off x="6028880" y="4629033"/>
            <a:ext cx="248657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本当にアクセスしたいサービス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63175DA-0FEB-43B4-9C78-D833E3930759}"/>
              </a:ext>
            </a:extLst>
          </p:cNvPr>
          <p:cNvSpPr txBox="1"/>
          <p:nvPr/>
        </p:nvSpPr>
        <p:spPr>
          <a:xfrm>
            <a:off x="1309568" y="3924596"/>
            <a:ext cx="1702303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②</a:t>
            </a:r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アクセストークンをもらう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BBE83F0-5A40-4F1C-8BA0-0874609A91D8}"/>
              </a:ext>
            </a:extLst>
          </p:cNvPr>
          <p:cNvSpPr txBox="1"/>
          <p:nvPr/>
        </p:nvSpPr>
        <p:spPr>
          <a:xfrm>
            <a:off x="989349" y="3167552"/>
            <a:ext cx="850580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 要求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2AC3991-D6D1-4E36-B0A9-2D96E4507126}"/>
              </a:ext>
            </a:extLst>
          </p:cNvPr>
          <p:cNvSpPr txBox="1"/>
          <p:nvPr/>
        </p:nvSpPr>
        <p:spPr>
          <a:xfrm>
            <a:off x="4538964" y="332442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④ 証明書をもらう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45B00AE-85C3-4BA1-A98B-87BD5AB53300}"/>
              </a:ext>
            </a:extLst>
          </p:cNvPr>
          <p:cNvSpPr txBox="1"/>
          <p:nvPr/>
        </p:nvSpPr>
        <p:spPr>
          <a:xfrm>
            <a:off x="1900516" y="4666830"/>
            <a:ext cx="325253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⑤ 証明書を提示してサービスを利用！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4C742B22-0CD1-4BC4-81F2-5A10B850ADA6}"/>
              </a:ext>
            </a:extLst>
          </p:cNvPr>
          <p:cNvCxnSpPr>
            <a:cxnSpLocks/>
          </p:cNvCxnSpPr>
          <p:nvPr/>
        </p:nvCxnSpPr>
        <p:spPr>
          <a:xfrm>
            <a:off x="7779229" y="983509"/>
            <a:ext cx="110463" cy="1742185"/>
          </a:xfrm>
          <a:prstGeom prst="bentConnector3">
            <a:avLst>
              <a:gd name="adj1" fmla="val 1205932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69548F32-FF95-411F-A778-D794EBF3E4BC}"/>
              </a:ext>
            </a:extLst>
          </p:cNvPr>
          <p:cNvCxnSpPr>
            <a:cxnSpLocks/>
          </p:cNvCxnSpPr>
          <p:nvPr/>
        </p:nvCxnSpPr>
        <p:spPr>
          <a:xfrm>
            <a:off x="7921907" y="2955712"/>
            <a:ext cx="657881" cy="1755375"/>
          </a:xfrm>
          <a:prstGeom prst="bentConnector3">
            <a:avLst>
              <a:gd name="adj1" fmla="val 182941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EAECE25-B117-4105-A061-5E13D378B018}"/>
              </a:ext>
            </a:extLst>
          </p:cNvPr>
          <p:cNvSpPr txBox="1"/>
          <p:nvPr/>
        </p:nvSpPr>
        <p:spPr>
          <a:xfrm>
            <a:off x="9074191" y="1545543"/>
            <a:ext cx="2048212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サービスプリンシパルに</a:t>
            </a:r>
            <a:b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アクセス権を設定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54B6E4F-6B44-4001-981D-C3BBC4B1116C}"/>
              </a:ext>
            </a:extLst>
          </p:cNvPr>
          <p:cNvSpPr txBox="1"/>
          <p:nvPr/>
        </p:nvSpPr>
        <p:spPr>
          <a:xfrm>
            <a:off x="9130096" y="3535451"/>
            <a:ext cx="204821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証明書を発行・登録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" name="コネクタ: カギ線 1">
            <a:extLst>
              <a:ext uri="{FF2B5EF4-FFF2-40B4-BE49-F238E27FC236}">
                <a16:creationId xmlns:a16="http://schemas.microsoft.com/office/drawing/2014/main" id="{903E90DB-69CB-4FD8-A254-875B32249F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8962" y="-155404"/>
            <a:ext cx="1105537" cy="3277864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B9FB8-0285-4E1A-96C2-AB6663A0E7DE}"/>
              </a:ext>
            </a:extLst>
          </p:cNvPr>
          <p:cNvSpPr txBox="1"/>
          <p:nvPr/>
        </p:nvSpPr>
        <p:spPr>
          <a:xfrm>
            <a:off x="905011" y="618686"/>
            <a:ext cx="185659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Managed ID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を構成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EED82B-170F-4EC4-8F81-7514D800E873}"/>
              </a:ext>
            </a:extLst>
          </p:cNvPr>
          <p:cNvSpPr/>
          <p:nvPr/>
        </p:nvSpPr>
        <p:spPr>
          <a:xfrm>
            <a:off x="729953" y="3843282"/>
            <a:ext cx="688622" cy="3180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IMDS</a:t>
            </a:r>
            <a:endParaRPr kumimoji="1" lang="ja-JP" altLang="en-US" sz="1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30B5607-E9DA-4620-BDD9-76BF5A2CB9C4}"/>
              </a:ext>
            </a:extLst>
          </p:cNvPr>
          <p:cNvCxnSpPr>
            <a:cxnSpLocks/>
          </p:cNvCxnSpPr>
          <p:nvPr/>
        </p:nvCxnSpPr>
        <p:spPr>
          <a:xfrm flipH="1">
            <a:off x="1268259" y="3355065"/>
            <a:ext cx="694256" cy="470136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15DA944-853D-4D7A-B52F-3BC1D21EF2BF}"/>
              </a:ext>
            </a:extLst>
          </p:cNvPr>
          <p:cNvCxnSpPr>
            <a:cxnSpLocks/>
          </p:cNvCxnSpPr>
          <p:nvPr/>
        </p:nvCxnSpPr>
        <p:spPr>
          <a:xfrm flipH="1">
            <a:off x="1420659" y="3507465"/>
            <a:ext cx="694256" cy="470136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図 47" descr="テキスト, ホワイトボード&#10;&#10;自動的に生成された説明">
            <a:extLst>
              <a:ext uri="{FF2B5EF4-FFF2-40B4-BE49-F238E27FC236}">
                <a16:creationId xmlns:a16="http://schemas.microsoft.com/office/drawing/2014/main" id="{B49E7732-DDE0-4F8A-B45E-878BED531F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1001" y="3662344"/>
            <a:ext cx="469234" cy="258172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9D837F-09AD-4934-AC93-451BA4158140}"/>
              </a:ext>
            </a:extLst>
          </p:cNvPr>
          <p:cNvSpPr txBox="1"/>
          <p:nvPr/>
        </p:nvSpPr>
        <p:spPr>
          <a:xfrm>
            <a:off x="2970744" y="2474526"/>
            <a:ext cx="253681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③ アクセストークンを提示して</a:t>
            </a:r>
          </a:p>
        </p:txBody>
      </p:sp>
    </p:spTree>
    <p:extLst>
      <p:ext uri="{BB962C8B-B14F-4D97-AF65-F5344CB8AC3E}">
        <p14:creationId xmlns:p14="http://schemas.microsoft.com/office/powerpoint/2010/main" val="122327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6BD24AFE-87BE-4B5F-A9E2-299DF58D3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385" y="4394925"/>
            <a:ext cx="780290" cy="78029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8F1864FA-584B-4426-B01A-B4FDBDFA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728" y="2045486"/>
            <a:ext cx="532949" cy="532949"/>
          </a:xfrm>
          <a:prstGeom prst="rect">
            <a:avLst/>
          </a:prstGeom>
        </p:spPr>
      </p:pic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E07C4D5-AA3A-416C-B305-C123648BBE0D}"/>
              </a:ext>
            </a:extLst>
          </p:cNvPr>
          <p:cNvSpPr/>
          <p:nvPr/>
        </p:nvSpPr>
        <p:spPr bwMode="auto">
          <a:xfrm>
            <a:off x="649061" y="2997348"/>
            <a:ext cx="1994419" cy="1248943"/>
          </a:xfrm>
          <a:prstGeom prst="wedgeRectCallout">
            <a:avLst>
              <a:gd name="adj1" fmla="val -12151"/>
              <a:gd name="adj2" fmla="val -85817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kumimoji="1" lang="ja-JP" altLang="en-US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EC10D492-4577-48F7-BBCF-925AFD7E5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090" y="648004"/>
            <a:ext cx="586244" cy="586244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D8995EB-74A3-4F45-9573-2FEB4B9FC28D}"/>
              </a:ext>
            </a:extLst>
          </p:cNvPr>
          <p:cNvSpPr txBox="1"/>
          <p:nvPr/>
        </p:nvSpPr>
        <p:spPr>
          <a:xfrm>
            <a:off x="5574943" y="781717"/>
            <a:ext cx="219964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Active Directory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B6B257-6CFD-4FC1-863B-5155B8F8D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7210" y="2596696"/>
            <a:ext cx="539028" cy="539028"/>
          </a:xfrm>
          <a:prstGeom prst="rect">
            <a:avLst/>
          </a:prstGeom>
        </p:spPr>
      </p:pic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5270080-A41A-4477-AC81-8E90EBE60AFC}"/>
              </a:ext>
            </a:extLst>
          </p:cNvPr>
          <p:cNvSpPr txBox="1"/>
          <p:nvPr/>
        </p:nvSpPr>
        <p:spPr>
          <a:xfrm>
            <a:off x="6246238" y="2698121"/>
            <a:ext cx="161133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Key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Vault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D1ED4A9-9F91-4F80-B3B2-C3CAE01643C1}"/>
              </a:ext>
            </a:extLst>
          </p:cNvPr>
          <p:cNvSpPr txBox="1"/>
          <p:nvPr/>
        </p:nvSpPr>
        <p:spPr>
          <a:xfrm>
            <a:off x="131139" y="2168497"/>
            <a:ext cx="1029449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仮想マシン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9" name="図 48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50E3D70F-8F58-44E8-8897-E57A181F41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063" y="3650111"/>
            <a:ext cx="583735" cy="583735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9088679-5F9A-4511-A017-143710D65EB9}"/>
              </a:ext>
            </a:extLst>
          </p:cNvPr>
          <p:cNvSpPr txBox="1"/>
          <p:nvPr/>
        </p:nvSpPr>
        <p:spPr>
          <a:xfrm>
            <a:off x="797010" y="3494074"/>
            <a:ext cx="646331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6D5B7D4-64F3-4EF3-B67C-4D00656BF2FF}"/>
              </a:ext>
            </a:extLst>
          </p:cNvPr>
          <p:cNvCxnSpPr>
            <a:cxnSpLocks/>
          </p:cNvCxnSpPr>
          <p:nvPr/>
        </p:nvCxnSpPr>
        <p:spPr>
          <a:xfrm flipV="1">
            <a:off x="2155599" y="2421936"/>
            <a:ext cx="733824" cy="808025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グラフィックス 77">
            <a:extLst>
              <a:ext uri="{FF2B5EF4-FFF2-40B4-BE49-F238E27FC236}">
                <a16:creationId xmlns:a16="http://schemas.microsoft.com/office/drawing/2014/main" id="{B82EFEEB-478E-4440-8725-0A8C8B149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1957" y="3213303"/>
            <a:ext cx="393595" cy="393595"/>
          </a:xfrm>
          <a:prstGeom prst="rect">
            <a:avLst/>
          </a:prstGeom>
        </p:spPr>
      </p:pic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EACF63C4-F0DB-47E7-96AE-8C32CB4082B8}"/>
              </a:ext>
            </a:extLst>
          </p:cNvPr>
          <p:cNvSpPr txBox="1"/>
          <p:nvPr/>
        </p:nvSpPr>
        <p:spPr>
          <a:xfrm>
            <a:off x="6028880" y="4629033"/>
            <a:ext cx="248657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本当にアクセスしたいサービス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45B00AE-85C3-4BA1-A98B-87BD5AB53300}"/>
              </a:ext>
            </a:extLst>
          </p:cNvPr>
          <p:cNvSpPr txBox="1"/>
          <p:nvPr/>
        </p:nvSpPr>
        <p:spPr>
          <a:xfrm>
            <a:off x="1555246" y="4555050"/>
            <a:ext cx="3252539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① インストール済みの証明書を提示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4C742B22-0CD1-4BC4-81F2-5A10B850ADA6}"/>
              </a:ext>
            </a:extLst>
          </p:cNvPr>
          <p:cNvCxnSpPr>
            <a:cxnSpLocks/>
          </p:cNvCxnSpPr>
          <p:nvPr/>
        </p:nvCxnSpPr>
        <p:spPr>
          <a:xfrm>
            <a:off x="7779229" y="983509"/>
            <a:ext cx="110463" cy="1742185"/>
          </a:xfrm>
          <a:prstGeom prst="bentConnector3">
            <a:avLst>
              <a:gd name="adj1" fmla="val 1205932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69548F32-FF95-411F-A778-D794EBF3E4BC}"/>
              </a:ext>
            </a:extLst>
          </p:cNvPr>
          <p:cNvCxnSpPr>
            <a:cxnSpLocks/>
          </p:cNvCxnSpPr>
          <p:nvPr/>
        </p:nvCxnSpPr>
        <p:spPr>
          <a:xfrm>
            <a:off x="7921907" y="2955712"/>
            <a:ext cx="657881" cy="1755375"/>
          </a:xfrm>
          <a:prstGeom prst="bentConnector3">
            <a:avLst>
              <a:gd name="adj1" fmla="val 182941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EEAECE25-B117-4105-A061-5E13D378B018}"/>
              </a:ext>
            </a:extLst>
          </p:cNvPr>
          <p:cNvSpPr txBox="1"/>
          <p:nvPr/>
        </p:nvSpPr>
        <p:spPr>
          <a:xfrm>
            <a:off x="9074191" y="1545543"/>
            <a:ext cx="2048212" cy="531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サービスプリンシパルに</a:t>
            </a:r>
            <a:b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アクセス権を設定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654B6E4F-6B44-4001-981D-C3BBC4B1116C}"/>
              </a:ext>
            </a:extLst>
          </p:cNvPr>
          <p:cNvSpPr txBox="1"/>
          <p:nvPr/>
        </p:nvSpPr>
        <p:spPr>
          <a:xfrm>
            <a:off x="9130096" y="3535451"/>
            <a:ext cx="2048212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証明書を発行・登録</a:t>
            </a:r>
            <a:endParaRPr kumimoji="1" lang="en-US" altLang="ja-JP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" name="コネクタ: カギ線 1">
            <a:extLst>
              <a:ext uri="{FF2B5EF4-FFF2-40B4-BE49-F238E27FC236}">
                <a16:creationId xmlns:a16="http://schemas.microsoft.com/office/drawing/2014/main" id="{903E90DB-69CB-4FD8-A254-875B32249F6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08962" y="-155404"/>
            <a:ext cx="1105537" cy="3277864"/>
          </a:xfrm>
          <a:prstGeom prst="bentConnector2">
            <a:avLst/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DB9FB8-0285-4E1A-96C2-AB6663A0E7DE}"/>
              </a:ext>
            </a:extLst>
          </p:cNvPr>
          <p:cNvSpPr txBox="1"/>
          <p:nvPr/>
        </p:nvSpPr>
        <p:spPr>
          <a:xfrm>
            <a:off x="905011" y="618686"/>
            <a:ext cx="185659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Managed ID 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を構成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A9B9CB5F-325A-426C-8F36-EACEE645D2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05266" y="1938615"/>
            <a:ext cx="476250" cy="476250"/>
          </a:xfrm>
          <a:prstGeom prst="rect">
            <a:avLst/>
          </a:prstGeom>
        </p:spPr>
      </p:pic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C1DEAAFE-805A-4BD2-950E-2BE0A3247870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1684677" y="2176740"/>
            <a:ext cx="1020589" cy="135221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2CC1904-B284-40F3-B63D-304BED4A4222}"/>
              </a:ext>
            </a:extLst>
          </p:cNvPr>
          <p:cNvSpPr txBox="1"/>
          <p:nvPr/>
        </p:nvSpPr>
        <p:spPr>
          <a:xfrm>
            <a:off x="2150705" y="1671847"/>
            <a:ext cx="1776448" cy="3120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28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KeyVault</a:t>
            </a:r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拡張機能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B86CA938-91AE-4321-8EDA-41F1C47F0082}"/>
              </a:ext>
            </a:extLst>
          </p:cNvPr>
          <p:cNvCxnSpPr>
            <a:cxnSpLocks/>
            <a:stCxn id="37" idx="1"/>
            <a:endCxn id="4" idx="3"/>
          </p:cNvCxnSpPr>
          <p:nvPr/>
        </p:nvCxnSpPr>
        <p:spPr>
          <a:xfrm rot="10800000">
            <a:off x="3181516" y="2176740"/>
            <a:ext cx="2525694" cy="68947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B12938F-1F76-4FEC-82BA-37400D65F53F}"/>
              </a:ext>
            </a:extLst>
          </p:cNvPr>
          <p:cNvCxnSpPr>
            <a:cxnSpLocks/>
          </p:cNvCxnSpPr>
          <p:nvPr/>
        </p:nvCxnSpPr>
        <p:spPr>
          <a:xfrm flipH="1" flipV="1">
            <a:off x="1464851" y="3953992"/>
            <a:ext cx="3577863" cy="711212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87DE8A-8EA4-4745-A3DF-AB25AD1856F7}"/>
              </a:ext>
            </a:extLst>
          </p:cNvPr>
          <p:cNvSpPr txBox="1"/>
          <p:nvPr/>
        </p:nvSpPr>
        <p:spPr>
          <a:xfrm>
            <a:off x="2048754" y="2611709"/>
            <a:ext cx="2060414" cy="312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28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証明書をインストール</a:t>
            </a:r>
            <a:endParaRPr kumimoji="1" lang="ja-JP" altLang="en-US" sz="1428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9602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3A2D8D5F-E45A-48EC-9115-215851E3C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267" y="749576"/>
            <a:ext cx="10071465" cy="5358848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53CEBAC-B903-48F0-A57A-D1B88F706D8B}"/>
              </a:ext>
            </a:extLst>
          </p:cNvPr>
          <p:cNvSpPr/>
          <p:nvPr/>
        </p:nvSpPr>
        <p:spPr>
          <a:xfrm>
            <a:off x="3812872" y="4718217"/>
            <a:ext cx="1067241" cy="4650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A5B5FCD-10DC-4EF8-B83B-CB13DEEE348E}"/>
              </a:ext>
            </a:extLst>
          </p:cNvPr>
          <p:cNvSpPr/>
          <p:nvPr/>
        </p:nvSpPr>
        <p:spPr>
          <a:xfrm>
            <a:off x="8847629" y="4718217"/>
            <a:ext cx="1291362" cy="46503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3EFF7679-D7A1-490E-B368-AA2D145C7BBF}"/>
              </a:ext>
            </a:extLst>
          </p:cNvPr>
          <p:cNvSpPr/>
          <p:nvPr/>
        </p:nvSpPr>
        <p:spPr>
          <a:xfrm>
            <a:off x="4706178" y="3617843"/>
            <a:ext cx="1798983" cy="810040"/>
          </a:xfrm>
          <a:prstGeom prst="wedgeRoundRectCallout">
            <a:avLst>
              <a:gd name="adj1" fmla="val -53982"/>
              <a:gd name="adj2" fmla="val 8397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仮想マシンの</a:t>
            </a:r>
            <a:br>
              <a:rPr kumimoji="1" lang="en-US" altLang="ja-JP" sz="1600" dirty="0"/>
            </a:br>
            <a:r>
              <a:rPr kumimoji="1" lang="en-US" altLang="ja-JP" sz="1600" dirty="0" err="1"/>
              <a:t>ManagedID</a:t>
            </a:r>
            <a:endParaRPr kumimoji="1" lang="ja-JP" altLang="en-US" sz="1600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FEF8D529-C983-4AB6-BE68-F44738E321B5}"/>
              </a:ext>
            </a:extLst>
          </p:cNvPr>
          <p:cNvSpPr/>
          <p:nvPr/>
        </p:nvSpPr>
        <p:spPr>
          <a:xfrm>
            <a:off x="10151072" y="3785152"/>
            <a:ext cx="1798983" cy="810040"/>
          </a:xfrm>
          <a:prstGeom prst="wedgeRoundRectCallout">
            <a:avLst>
              <a:gd name="adj1" fmla="val -53982"/>
              <a:gd name="adj2" fmla="val 8397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証明書の取得</a:t>
            </a:r>
            <a:r>
              <a:rPr kumimoji="1" lang="ja-JP" altLang="en-US" sz="1600"/>
              <a:t>を許可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8380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>
            <a:extLst>
              <a:ext uri="{FF2B5EF4-FFF2-40B4-BE49-F238E27FC236}">
                <a16:creationId xmlns:a16="http://schemas.microsoft.com/office/drawing/2014/main" id="{F1C22634-0B38-4114-A841-5DEB9008C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493" y="1320264"/>
            <a:ext cx="5816088" cy="2078916"/>
          </a:xfrm>
          <a:prstGeom prst="rect">
            <a:avLst/>
          </a:prstGeom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CEBE1869-B8B6-4776-BCFE-A23510324019}"/>
              </a:ext>
            </a:extLst>
          </p:cNvPr>
          <p:cNvGrpSpPr/>
          <p:nvPr/>
        </p:nvGrpSpPr>
        <p:grpSpPr>
          <a:xfrm>
            <a:off x="458135" y="1086947"/>
            <a:ext cx="6037454" cy="4684105"/>
            <a:chOff x="1133771" y="627281"/>
            <a:chExt cx="7305319" cy="5667768"/>
          </a:xfrm>
        </p:grpSpPr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9C52C923-0A5B-449C-8BEF-435C8530A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3771" y="627281"/>
              <a:ext cx="7305319" cy="5667768"/>
            </a:xfrm>
            <a:prstGeom prst="rect">
              <a:avLst/>
            </a:prstGeom>
          </p:spPr>
        </p:pic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DD2678CD-E341-4867-BFF1-3C59A691D006}"/>
                </a:ext>
              </a:extLst>
            </p:cNvPr>
            <p:cNvSpPr/>
            <p:nvPr/>
          </p:nvSpPr>
          <p:spPr>
            <a:xfrm>
              <a:off x="6203216" y="5598385"/>
              <a:ext cx="666271" cy="27491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1D2C6BA9-742B-4A0B-953A-6CA48941D92D}"/>
                </a:ext>
              </a:extLst>
            </p:cNvPr>
            <p:cNvSpPr/>
            <p:nvPr/>
          </p:nvSpPr>
          <p:spPr>
            <a:xfrm>
              <a:off x="2327894" y="3140839"/>
              <a:ext cx="4113603" cy="21890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AAC07C2-E7D0-48C1-9035-7F8BC9C3DD49}"/>
              </a:ext>
            </a:extLst>
          </p:cNvPr>
          <p:cNvCxnSpPr>
            <a:cxnSpLocks/>
          </p:cNvCxnSpPr>
          <p:nvPr/>
        </p:nvCxnSpPr>
        <p:spPr>
          <a:xfrm flipV="1">
            <a:off x="3279305" y="1669671"/>
            <a:ext cx="3614722" cy="1426153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吹き出し: 角を丸めた四角形 21">
            <a:extLst>
              <a:ext uri="{FF2B5EF4-FFF2-40B4-BE49-F238E27FC236}">
                <a16:creationId xmlns:a16="http://schemas.microsoft.com/office/drawing/2014/main" id="{011F7D84-84C2-483D-8C31-59DF51B18855}"/>
              </a:ext>
            </a:extLst>
          </p:cNvPr>
          <p:cNvSpPr/>
          <p:nvPr/>
        </p:nvSpPr>
        <p:spPr>
          <a:xfrm>
            <a:off x="9506475" y="1626498"/>
            <a:ext cx="1833769" cy="348337"/>
          </a:xfrm>
          <a:prstGeom prst="wedgeRoundRectCallout">
            <a:avLst>
              <a:gd name="adj1" fmla="val -85332"/>
              <a:gd name="adj2" fmla="val 5679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ココから追加できない</a:t>
            </a:r>
            <a:endParaRPr kumimoji="1" lang="ja-JP" altLang="en-US" sz="12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0E2FAAD-9B17-4466-9E03-8C1BEB6620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803" y="3924453"/>
            <a:ext cx="6256424" cy="207034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CE40B615-E99A-41C5-8CA3-2FBF895056F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rcRect l="6473" t="1753" r="58417" b="90566"/>
          <a:stretch/>
        </p:blipFill>
        <p:spPr>
          <a:xfrm>
            <a:off x="7096538" y="3960743"/>
            <a:ext cx="2196549" cy="15902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8843CCDE-6F52-4F0C-881B-B856471BEE1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rcRect l="21168" t="9434" r="45310" b="77843"/>
          <a:stretch/>
        </p:blipFill>
        <p:spPr>
          <a:xfrm>
            <a:off x="8015909" y="4119769"/>
            <a:ext cx="2097156" cy="263388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56A1D3AA-129B-4FE6-9B1C-BA68683FB4F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rcRect l="7505" t="86180" r="84551" b="7169"/>
          <a:stretch/>
        </p:blipFill>
        <p:spPr>
          <a:xfrm>
            <a:off x="7161142" y="5722558"/>
            <a:ext cx="496957" cy="137700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9DB7CDC7-F096-425A-A2F1-974C05D116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rcRect l="41763" t="86181" r="46171" b="6248"/>
          <a:stretch/>
        </p:blipFill>
        <p:spPr>
          <a:xfrm>
            <a:off x="9104969" y="5727320"/>
            <a:ext cx="754855" cy="156749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91DC9A5-1447-4973-812F-DBE5837C913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Glass/>
                    </a14:imgEffect>
                  </a14:imgLayer>
                </a14:imgProps>
              </a:ext>
            </a:extLst>
          </a:blip>
          <a:srcRect l="41764" t="86181" r="37096" b="6248"/>
          <a:stretch/>
        </p:blipFill>
        <p:spPr>
          <a:xfrm>
            <a:off x="10359888" y="5722558"/>
            <a:ext cx="1322525" cy="156749"/>
          </a:xfrm>
          <a:prstGeom prst="rect">
            <a:avLst/>
          </a:prstGeom>
        </p:spPr>
      </p:pic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6B9877F8-3DB8-4E12-B317-361EAF8ACAE5}"/>
              </a:ext>
            </a:extLst>
          </p:cNvPr>
          <p:cNvSpPr/>
          <p:nvPr/>
        </p:nvSpPr>
        <p:spPr>
          <a:xfrm>
            <a:off x="8271069" y="5687332"/>
            <a:ext cx="550637" cy="227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3BC467B4-DC04-4B39-BE0E-107234CC481C}"/>
              </a:ext>
            </a:extLst>
          </p:cNvPr>
          <p:cNvCxnSpPr>
            <a:cxnSpLocks/>
          </p:cNvCxnSpPr>
          <p:nvPr/>
        </p:nvCxnSpPr>
        <p:spPr>
          <a:xfrm>
            <a:off x="5086666" y="5472291"/>
            <a:ext cx="1604827" cy="335051"/>
          </a:xfrm>
          <a:prstGeom prst="straightConnector1">
            <a:avLst/>
          </a:prstGeom>
          <a:ln w="28575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133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C09F948-F472-4CFD-922B-20A51B1A5B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5450"/>
          <a:stretch/>
        </p:blipFill>
        <p:spPr>
          <a:xfrm>
            <a:off x="494444" y="2904715"/>
            <a:ext cx="5975790" cy="156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17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166</Words>
  <Application>Microsoft Office PowerPoint</Application>
  <PresentationFormat>ワイド画面</PresentationFormat>
  <Paragraphs>42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UD Digi Kyokasho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16</cp:revision>
  <dcterms:created xsi:type="dcterms:W3CDTF">2020-12-16T02:51:42Z</dcterms:created>
  <dcterms:modified xsi:type="dcterms:W3CDTF">2020-12-17T07:21:50Z</dcterms:modified>
</cp:coreProperties>
</file>