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035D8-1045-3949-AE55-9FDF469F3CB7}" v="6" dt="2024-02-24T14:16:09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8" autoAdjust="0"/>
    <p:restoredTop sz="94648"/>
  </p:normalViewPr>
  <p:slideViewPr>
    <p:cSldViewPr snapToGrid="0">
      <p:cViewPr varScale="1">
        <p:scale>
          <a:sx n="106" d="100"/>
          <a:sy n="106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mu Inaba" userId="354085e8-bf74-4238-a2a2-2e64fd313c49" providerId="ADAL" clId="{A8A035D8-1045-3949-AE55-9FDF469F3CB7}"/>
    <pc:docChg chg="undo custSel addSld delSld modSld">
      <pc:chgData name="Ayumu Inaba" userId="354085e8-bf74-4238-a2a2-2e64fd313c49" providerId="ADAL" clId="{A8A035D8-1045-3949-AE55-9FDF469F3CB7}" dt="2024-02-24T14:16:27.393" v="40" actId="1440"/>
      <pc:docMkLst>
        <pc:docMk/>
      </pc:docMkLst>
      <pc:sldChg chg="addSp delSp modSp mod">
        <pc:chgData name="Ayumu Inaba" userId="354085e8-bf74-4238-a2a2-2e64fd313c49" providerId="ADAL" clId="{A8A035D8-1045-3949-AE55-9FDF469F3CB7}" dt="2024-02-24T12:34:46.534" v="20" actId="1440"/>
        <pc:sldMkLst>
          <pc:docMk/>
          <pc:sldMk cId="3126896992" sldId="256"/>
        </pc:sldMkLst>
        <pc:picChg chg="add del mod">
          <ac:chgData name="Ayumu Inaba" userId="354085e8-bf74-4238-a2a2-2e64fd313c49" providerId="ADAL" clId="{A8A035D8-1045-3949-AE55-9FDF469F3CB7}" dt="2024-02-24T12:26:55.195" v="5" actId="478"/>
          <ac:picMkLst>
            <pc:docMk/>
            <pc:sldMk cId="3126896992" sldId="256"/>
            <ac:picMk id="4" creationId="{3008F497-7123-F460-F96A-8114D8FE817A}"/>
          </ac:picMkLst>
        </pc:picChg>
        <pc:picChg chg="add mod">
          <ac:chgData name="Ayumu Inaba" userId="354085e8-bf74-4238-a2a2-2e64fd313c49" providerId="ADAL" clId="{A8A035D8-1045-3949-AE55-9FDF469F3CB7}" dt="2024-02-24T12:34:46.534" v="20" actId="1440"/>
          <ac:picMkLst>
            <pc:docMk/>
            <pc:sldMk cId="3126896992" sldId="256"/>
            <ac:picMk id="5" creationId="{C6D68325-B8DD-DEBF-D27B-0441F56E969B}"/>
          </ac:picMkLst>
        </pc:picChg>
        <pc:picChg chg="add mod">
          <ac:chgData name="Ayumu Inaba" userId="354085e8-bf74-4238-a2a2-2e64fd313c49" providerId="ADAL" clId="{A8A035D8-1045-3949-AE55-9FDF469F3CB7}" dt="2024-02-24T12:34:35.522" v="19" actId="1440"/>
          <ac:picMkLst>
            <pc:docMk/>
            <pc:sldMk cId="3126896992" sldId="256"/>
            <ac:picMk id="6" creationId="{FC93D0EF-64EB-B129-17FE-04E61E74E97F}"/>
          </ac:picMkLst>
        </pc:picChg>
      </pc:sldChg>
      <pc:sldChg chg="addSp delSp new del mod">
        <pc:chgData name="Ayumu Inaba" userId="354085e8-bf74-4238-a2a2-2e64fd313c49" providerId="ADAL" clId="{A8A035D8-1045-3949-AE55-9FDF469F3CB7}" dt="2024-02-24T13:03:22.258" v="24" actId="680"/>
        <pc:sldMkLst>
          <pc:docMk/>
          <pc:sldMk cId="423539409" sldId="257"/>
        </pc:sldMkLst>
        <pc:spChg chg="add del">
          <ac:chgData name="Ayumu Inaba" userId="354085e8-bf74-4238-a2a2-2e64fd313c49" providerId="ADAL" clId="{A8A035D8-1045-3949-AE55-9FDF469F3CB7}" dt="2024-02-24T13:03:20.454" v="23" actId="22"/>
          <ac:spMkLst>
            <pc:docMk/>
            <pc:sldMk cId="423539409" sldId="257"/>
            <ac:spMk id="3" creationId="{92609244-DE1C-BFF9-9CD0-C2EE3CE354EA}"/>
          </ac:spMkLst>
        </pc:spChg>
      </pc:sldChg>
      <pc:sldChg chg="addSp modSp new mod">
        <pc:chgData name="Ayumu Inaba" userId="354085e8-bf74-4238-a2a2-2e64fd313c49" providerId="ADAL" clId="{A8A035D8-1045-3949-AE55-9FDF469F3CB7}" dt="2024-02-24T14:04:56.216" v="29" actId="1076"/>
        <pc:sldMkLst>
          <pc:docMk/>
          <pc:sldMk cId="1898227945" sldId="257"/>
        </pc:sldMkLst>
        <pc:picChg chg="add mod">
          <ac:chgData name="Ayumu Inaba" userId="354085e8-bf74-4238-a2a2-2e64fd313c49" providerId="ADAL" clId="{A8A035D8-1045-3949-AE55-9FDF469F3CB7}" dt="2024-02-24T14:04:56.216" v="29" actId="1076"/>
          <ac:picMkLst>
            <pc:docMk/>
            <pc:sldMk cId="1898227945" sldId="257"/>
            <ac:picMk id="2" creationId="{6620C2D5-DC6F-EF35-628C-A4C994DC41F6}"/>
          </ac:picMkLst>
        </pc:picChg>
      </pc:sldChg>
      <pc:sldChg chg="addSp modSp new mod">
        <pc:chgData name="Ayumu Inaba" userId="354085e8-bf74-4238-a2a2-2e64fd313c49" providerId="ADAL" clId="{A8A035D8-1045-3949-AE55-9FDF469F3CB7}" dt="2024-02-24T14:16:27.393" v="40" actId="1440"/>
        <pc:sldMkLst>
          <pc:docMk/>
          <pc:sldMk cId="833132816" sldId="258"/>
        </pc:sldMkLst>
        <pc:picChg chg="add mod">
          <ac:chgData name="Ayumu Inaba" userId="354085e8-bf74-4238-a2a2-2e64fd313c49" providerId="ADAL" clId="{A8A035D8-1045-3949-AE55-9FDF469F3CB7}" dt="2024-02-24T14:16:27.393" v="40" actId="1440"/>
          <ac:picMkLst>
            <pc:docMk/>
            <pc:sldMk cId="833132816" sldId="258"/>
            <ac:picMk id="2" creationId="{69CA9063-2BC3-B69E-0C10-161103E87BB6}"/>
          </ac:picMkLst>
        </pc:picChg>
        <pc:picChg chg="add mod">
          <ac:chgData name="Ayumu Inaba" userId="354085e8-bf74-4238-a2a2-2e64fd313c49" providerId="ADAL" clId="{A8A035D8-1045-3949-AE55-9FDF469F3CB7}" dt="2024-02-24T14:16:27.393" v="40" actId="1440"/>
          <ac:picMkLst>
            <pc:docMk/>
            <pc:sldMk cId="833132816" sldId="258"/>
            <ac:picMk id="3" creationId="{C650F4FE-AC12-F152-8671-D487A4F789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645BE-0F60-DB0B-5888-DCCC9C539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3C0A2E-351F-96C3-596D-E495891E1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62445-35D6-8079-5966-BAC0D8EF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8D8044-CDAE-8DC7-E112-994FEDBC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A94B2-DF5F-A99B-2BA8-B2ABADF4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11190-A816-844A-CD84-D86A89B0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922D4A-86D8-71AD-719C-7D821ABC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33D8C-14C2-26F4-1FC5-F13B079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0F84BE-2DC6-BD57-7422-7AA18C51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8C2E2-DA04-2C31-1496-DF66B23C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46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617286-6F04-7015-C808-48A26FFE8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90B35C-058A-0484-B91D-93601A7B8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EA57DD-E901-94E1-4683-52F966D8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C42B1D-FAA0-1561-EAA1-00F32039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C72725-4B7F-9DD1-70AB-BAFED51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29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611E3-148E-C1E5-7063-6EE986A5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1D90F5-8695-776D-6780-523D02E2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41E84-059A-2662-2E18-572182F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E50DB-B5E6-A9E5-641C-98990910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3B0CE-1803-585B-270B-2EAC2085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00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A1138-2850-9D74-A440-4DAF1D88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3510B1-844C-456B-50BD-7E78AFB6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E32586-8560-8CF9-DA9E-25F2920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0B97CB-683D-737E-E3E4-10330306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5E920-7CAF-40A6-5790-289B4BCD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E55E8-AF1C-3AC5-C92F-AC7A4F11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EE71F-F228-A667-73DE-A87FC1D8D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DA69E3-42F1-A1A2-7261-E683917C3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63CB45-2F03-5CD5-3513-6BA7CE22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722A74-66E2-4D84-AFE2-37ABBD6E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F3A80E-DC56-91E1-3DE3-F623E14C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98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D46F4-10A3-9292-C431-F13E1D89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28740E-0BBF-30F1-BC52-58C2E242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B15E04-C15E-EA9F-8252-29051A9B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D6F533-9672-9FDC-C543-F7D3D593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C7C216-B500-A132-53F7-9F4B1A762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AEC2DC-3439-2C8F-957B-3D3DC3F3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1842D6-1316-5B40-4A6D-B95928A4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5DFBA7-6204-0B0D-3D2E-745EF58C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32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A783B-C5DD-3FDC-C024-D7D8008D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8DAE7A-FBE2-6E70-A36F-E97C16E4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4312DD-4911-5EB3-85AB-C12A42E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556033-7F26-B3E3-951F-99CF22B9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E62662-E0A1-92D5-90A9-1290B3CD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8DA7FA-07D2-20FF-35EA-8E103165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06D48F-C6C7-29B7-88DC-844071C1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89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68C9B-10CA-22F7-4E8E-BE8FA1AC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BA10C-4A9D-C2A4-A564-1E276152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9E66E5-A6AD-0B50-302A-C955D2E3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D1547-F839-1E79-1E94-02633712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E86FEB-DDAE-D2B7-A0E6-BD3C8112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67E3B3-05DB-0FE8-071F-E7CB6CF5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5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768D0-0312-68C0-2004-369E361E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C6724A-B269-567C-2FA8-FF2483F0B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DBD352-CED1-6B74-5F70-D8746A2E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B1CCD7-4012-DD93-AC54-575AE666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9DB1A8-3504-4EA6-B5E1-A508F55D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7C0FF8-B77B-98C0-AAF7-7EEFDA66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17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C5B1DB-41AA-D386-B3A8-D389689A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ED9947-D298-D586-B9E8-0242DC47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B7B1FF-AA52-134D-6A38-09002383D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AAA26-702B-FC44-AB7A-2ED51E25FFA1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2C9A2-0FD8-1C38-5C9C-5372D739F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58C88-F957-F18C-830E-32E0FB8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5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36CE03F-5E90-384A-0813-8619AC4C0F5F}"/>
              </a:ext>
            </a:extLst>
          </p:cNvPr>
          <p:cNvSpPr/>
          <p:nvPr/>
        </p:nvSpPr>
        <p:spPr>
          <a:xfrm>
            <a:off x="536028" y="819807"/>
            <a:ext cx="11193517" cy="5463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7B1F25-5EAD-6F59-A3AB-83CA6E7F0A7F}"/>
              </a:ext>
            </a:extLst>
          </p:cNvPr>
          <p:cNvSpPr/>
          <p:nvPr/>
        </p:nvSpPr>
        <p:spPr>
          <a:xfrm>
            <a:off x="2279242" y="1463941"/>
            <a:ext cx="5797207" cy="32431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67A7B5E-B28E-A423-C5F0-2AEA94AA8F54}"/>
              </a:ext>
            </a:extLst>
          </p:cNvPr>
          <p:cNvSpPr/>
          <p:nvPr/>
        </p:nvSpPr>
        <p:spPr>
          <a:xfrm>
            <a:off x="2531493" y="3765706"/>
            <a:ext cx="5297214" cy="74323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ASP.NET</a:t>
            </a:r>
            <a:r>
              <a:rPr kumimoji="1" lang="ja-JP" altLang="en-US" dirty="0"/>
              <a:t> </a:t>
            </a:r>
            <a:r>
              <a:rPr kumimoji="1" lang="en-US" altLang="ja-JP" dirty="0"/>
              <a:t>Core </a:t>
            </a:r>
            <a:r>
              <a:rPr kumimoji="1" lang="ja-JP" altLang="en-US" dirty="0"/>
              <a:t>フレームワーク</a:t>
            </a: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AD424D61-23E3-3EFB-5473-C8061EE42E29}"/>
              </a:ext>
            </a:extLst>
          </p:cNvPr>
          <p:cNvSpPr/>
          <p:nvPr/>
        </p:nvSpPr>
        <p:spPr>
          <a:xfrm>
            <a:off x="2585773" y="1739942"/>
            <a:ext cx="1877899" cy="131733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コード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78AEB32-6EF9-180D-F5BC-F9C8237A0AB7}"/>
              </a:ext>
            </a:extLst>
          </p:cNvPr>
          <p:cNvSpPr/>
          <p:nvPr/>
        </p:nvSpPr>
        <p:spPr>
          <a:xfrm>
            <a:off x="5568981" y="1758794"/>
            <a:ext cx="2261226" cy="127963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非ユーザーコード</a:t>
            </a:r>
            <a:endParaRPr kumimoji="1" lang="en-US" altLang="ja-JP" dirty="0"/>
          </a:p>
          <a:p>
            <a:pPr algn="ctr"/>
            <a:r>
              <a:rPr lang="ja-JP" altLang="en-US" dirty="0"/>
              <a:t>（ライブラリ）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247D849-2514-E843-2353-A7D529353CFC}"/>
              </a:ext>
            </a:extLst>
          </p:cNvPr>
          <p:cNvCxnSpPr>
            <a:stCxn id="7" idx="3"/>
          </p:cNvCxnSpPr>
          <p:nvPr/>
        </p:nvCxnSpPr>
        <p:spPr>
          <a:xfrm>
            <a:off x="7830207" y="2398611"/>
            <a:ext cx="11876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9D43D1-592D-B8D8-B34D-33414D10C902}"/>
              </a:ext>
            </a:extLst>
          </p:cNvPr>
          <p:cNvCxnSpPr/>
          <p:nvPr/>
        </p:nvCxnSpPr>
        <p:spPr>
          <a:xfrm>
            <a:off x="1343824" y="4132067"/>
            <a:ext cx="11876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28EBCCC-A59F-DBC1-FBE0-95C6AE9D1E2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524723" y="3057281"/>
            <a:ext cx="0" cy="7432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571AE8-3388-A296-2E2D-61E66B24AC1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63672" y="2398611"/>
            <a:ext cx="1105309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AEF0EF2-BB32-44A9-039F-CDE0899D6DF1}"/>
              </a:ext>
            </a:extLst>
          </p:cNvPr>
          <p:cNvSpPr txBox="1"/>
          <p:nvPr/>
        </p:nvSpPr>
        <p:spPr>
          <a:xfrm>
            <a:off x="1088226" y="3716157"/>
            <a:ext cx="115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HTTP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8A9A36-72B0-3D10-8CCE-CE573C4D0221}"/>
              </a:ext>
            </a:extLst>
          </p:cNvPr>
          <p:cNvSpPr txBox="1"/>
          <p:nvPr/>
        </p:nvSpPr>
        <p:spPr>
          <a:xfrm>
            <a:off x="2888094" y="3232402"/>
            <a:ext cx="115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Routing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0F014D-586F-8B29-7BFD-D1451B1685F0}"/>
              </a:ext>
            </a:extLst>
          </p:cNvPr>
          <p:cNvSpPr txBox="1"/>
          <p:nvPr/>
        </p:nvSpPr>
        <p:spPr>
          <a:xfrm>
            <a:off x="4465177" y="2060826"/>
            <a:ext cx="115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Call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B4AB6-5C45-327D-68B1-5492077029BD}"/>
              </a:ext>
            </a:extLst>
          </p:cNvPr>
          <p:cNvSpPr txBox="1"/>
          <p:nvPr/>
        </p:nvSpPr>
        <p:spPr>
          <a:xfrm>
            <a:off x="7901309" y="2029279"/>
            <a:ext cx="115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Call</a:t>
            </a:r>
            <a:endParaRPr kumimoji="1" lang="ja-JP" altLang="en-US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BE67061-F5D3-8BD9-CA4D-389EB4A56B01}"/>
              </a:ext>
            </a:extLst>
          </p:cNvPr>
          <p:cNvSpPr/>
          <p:nvPr/>
        </p:nvSpPr>
        <p:spPr>
          <a:xfrm>
            <a:off x="9045719" y="1756542"/>
            <a:ext cx="2261226" cy="127963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外部サービス</a:t>
            </a:r>
            <a:endParaRPr kumimoji="1" lang="en-US" altLang="ja-JP" dirty="0"/>
          </a:p>
          <a:p>
            <a:pPr algn="ctr"/>
            <a:r>
              <a:rPr lang="ja-JP" altLang="en-US" dirty="0"/>
              <a:t>（</a:t>
            </a:r>
            <a:r>
              <a:rPr lang="en-US" altLang="ja-JP" dirty="0"/>
              <a:t>API, DB, </a:t>
            </a:r>
            <a:r>
              <a:rPr lang="en-US" altLang="ja-JP" dirty="0" err="1"/>
              <a:t>Etc</a:t>
            </a:r>
            <a:r>
              <a:rPr lang="en-US" altLang="ja-JP" dirty="0"/>
              <a:t>…)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B3493D3-A6CA-1F8B-26CE-765CCF42F0D8}"/>
              </a:ext>
            </a:extLst>
          </p:cNvPr>
          <p:cNvCxnSpPr>
            <a:cxnSpLocks/>
          </p:cNvCxnSpPr>
          <p:nvPr/>
        </p:nvCxnSpPr>
        <p:spPr>
          <a:xfrm>
            <a:off x="2888094" y="4508523"/>
            <a:ext cx="0" cy="84389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0A4124E-75ED-BC3C-1EB0-CF0291FF1454}"/>
              </a:ext>
            </a:extLst>
          </p:cNvPr>
          <p:cNvCxnSpPr>
            <a:cxnSpLocks/>
          </p:cNvCxnSpPr>
          <p:nvPr/>
        </p:nvCxnSpPr>
        <p:spPr>
          <a:xfrm flipH="1">
            <a:off x="4104877" y="3061371"/>
            <a:ext cx="90" cy="22951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74D0056-A839-C554-4C82-E34F25188883}"/>
              </a:ext>
            </a:extLst>
          </p:cNvPr>
          <p:cNvCxnSpPr>
            <a:cxnSpLocks/>
          </p:cNvCxnSpPr>
          <p:nvPr/>
        </p:nvCxnSpPr>
        <p:spPr>
          <a:xfrm flipH="1">
            <a:off x="6572556" y="3038798"/>
            <a:ext cx="90" cy="22951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7413201-F26F-188D-9FE3-79E909B77E62}"/>
              </a:ext>
            </a:extLst>
          </p:cNvPr>
          <p:cNvSpPr/>
          <p:nvPr/>
        </p:nvSpPr>
        <p:spPr>
          <a:xfrm>
            <a:off x="2585773" y="5352421"/>
            <a:ext cx="5242754" cy="7498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DD2ECE9-15F0-441D-6905-EE2F339DBDF8}"/>
              </a:ext>
            </a:extLst>
          </p:cNvPr>
          <p:cNvSpPr txBox="1"/>
          <p:nvPr/>
        </p:nvSpPr>
        <p:spPr>
          <a:xfrm>
            <a:off x="2106044" y="1117217"/>
            <a:ext cx="220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979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6D68325-B8DD-DEBF-D27B-0441F56E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19" y="1190594"/>
            <a:ext cx="10345064" cy="4876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C93D0EF-64EB-B129-17FE-04E61E74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9346" y="1190594"/>
            <a:ext cx="5930513" cy="487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89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20C2D5-DC6F-EF35-628C-A4C994DC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3" y="276669"/>
            <a:ext cx="5332349" cy="47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2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9CA9063-2BC3-B69E-0C10-161103E8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4" y="352527"/>
            <a:ext cx="8874443" cy="3076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650F4FE-AC12-F152-8671-D487A4F7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630" y="2686174"/>
            <a:ext cx="8549640" cy="3514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13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26</Words>
  <Application>Microsoft Office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</cp:revision>
  <dcterms:created xsi:type="dcterms:W3CDTF">2024-02-24T12:13:52Z</dcterms:created>
  <dcterms:modified xsi:type="dcterms:W3CDTF">2024-02-26T02:23:35Z</dcterms:modified>
</cp:coreProperties>
</file>