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2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B95581-B8C1-BC4D-B9F0-48986B53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2328"/>
            <a:ext cx="5534185" cy="305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F906351-9862-D64E-9819-EC746343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9" y="683593"/>
            <a:ext cx="6705211" cy="243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41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30BB539-3F06-0740-BFD3-32ECE582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721" y="515991"/>
            <a:ext cx="669386" cy="6693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56DF93-BD31-3E4B-B9F9-09119AA8B951}"/>
              </a:ext>
            </a:extLst>
          </p:cNvPr>
          <p:cNvSpPr txBox="1"/>
          <p:nvPr/>
        </p:nvSpPr>
        <p:spPr>
          <a:xfrm>
            <a:off x="2534674" y="136634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Pipeline</a:t>
            </a:r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5E0C4A2D-DB39-8246-B748-5D8937ACE588}"/>
              </a:ext>
            </a:extLst>
          </p:cNvPr>
          <p:cNvSpPr/>
          <p:nvPr/>
        </p:nvSpPr>
        <p:spPr>
          <a:xfrm>
            <a:off x="3749648" y="536774"/>
            <a:ext cx="3090891" cy="1014237"/>
          </a:xfrm>
          <a:prstGeom prst="wedgeRoundRectCallout">
            <a:avLst>
              <a:gd name="adj1" fmla="val -63322"/>
              <a:gd name="adj2" fmla="val -3107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/>
              <a:t>Microsoft-hosted Agent</a:t>
            </a:r>
            <a:endParaRPr kumimoji="1" lang="ja-JP" altLang="en-US" sz="1400" b="1"/>
          </a:p>
        </p:txBody>
      </p:sp>
      <p:pic>
        <p:nvPicPr>
          <p:cNvPr id="7" name="図 6" descr="電子機器, 表示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C75CFD1-F83B-5F4D-8518-2C4F1276E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88" y="932405"/>
            <a:ext cx="529131" cy="529131"/>
          </a:xfrm>
          <a:prstGeom prst="rect">
            <a:avLst/>
          </a:prstGeom>
        </p:spPr>
      </p:pic>
      <p:pic>
        <p:nvPicPr>
          <p:cNvPr id="8" name="図 7" descr="電子機器, 表示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9802073C-0EB8-2147-BE22-4269829FB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14" y="932405"/>
            <a:ext cx="529131" cy="529131"/>
          </a:xfrm>
          <a:prstGeom prst="rect">
            <a:avLst/>
          </a:prstGeom>
        </p:spPr>
      </p:pic>
      <p:pic>
        <p:nvPicPr>
          <p:cNvPr id="9" name="図 8" descr="電子機器, 表示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B6345B00-B352-984D-AE7E-05C6A96DF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40" y="932405"/>
            <a:ext cx="529131" cy="529131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76485E0-2855-E443-A2E4-5BC49E9C1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63" y="3041650"/>
            <a:ext cx="774700" cy="774700"/>
          </a:xfrm>
          <a:prstGeom prst="rect">
            <a:avLst/>
          </a:prstGeom>
        </p:spPr>
      </p:pic>
      <p:pic>
        <p:nvPicPr>
          <p:cNvPr id="12" name="図 11" descr="電子機器, 表示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BBE7ADB9-BD7D-504E-A6F0-00B70AA42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71" y="932405"/>
            <a:ext cx="529131" cy="52913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81F97D-3E6D-4D43-8334-6615B319EBA6}"/>
              </a:ext>
            </a:extLst>
          </p:cNvPr>
          <p:cNvSpPr txBox="1"/>
          <p:nvPr/>
        </p:nvSpPr>
        <p:spPr>
          <a:xfrm>
            <a:off x="2534673" y="38411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オンプレ</a:t>
            </a:r>
          </a:p>
        </p:txBody>
      </p: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C8316564-4FB3-1542-92F7-97F9AD11368D}"/>
              </a:ext>
            </a:extLst>
          </p:cNvPr>
          <p:cNvSpPr/>
          <p:nvPr/>
        </p:nvSpPr>
        <p:spPr>
          <a:xfrm>
            <a:off x="3737333" y="2385848"/>
            <a:ext cx="3090891" cy="1824617"/>
          </a:xfrm>
          <a:prstGeom prst="wedgeRoundRectCallout">
            <a:avLst>
              <a:gd name="adj1" fmla="val -64342"/>
              <a:gd name="adj2" fmla="val 752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1400" b="1"/>
          </a:p>
        </p:txBody>
      </p:sp>
      <p:pic>
        <p:nvPicPr>
          <p:cNvPr id="18" name="図 17" descr="電子機器, 表示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B556FD0-6582-914A-B2D8-552AAC30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88" y="3033590"/>
            <a:ext cx="529131" cy="52913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6B95AD-FAA4-D542-801D-E734518ECEFC}"/>
              </a:ext>
            </a:extLst>
          </p:cNvPr>
          <p:cNvSpPr txBox="1"/>
          <p:nvPr/>
        </p:nvSpPr>
        <p:spPr>
          <a:xfrm>
            <a:off x="4645572" y="5118538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Self-hosted</a:t>
            </a:r>
            <a:br>
              <a:rPr lang="en-US" altLang="ja-JP"/>
            </a:br>
            <a:r>
              <a:rPr lang="en-US" altLang="ja-JP"/>
              <a:t>Agent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04942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EE0B92D-2E40-8747-908D-90BAE63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19118"/>
            <a:ext cx="6261100" cy="340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C06FD2D-EFEE-B043-978C-B08EAA71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798" y="3079531"/>
            <a:ext cx="56261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88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96DE88-C8C1-1349-970B-D6B194AA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06" y="3325430"/>
            <a:ext cx="6248400" cy="321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27ABA9F-5385-B34B-90A3-D146B3E1D235}"/>
              </a:ext>
            </a:extLst>
          </p:cNvPr>
          <p:cNvSpPr/>
          <p:nvPr/>
        </p:nvSpPr>
        <p:spPr>
          <a:xfrm>
            <a:off x="2496207" y="3443496"/>
            <a:ext cx="2927131" cy="2844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0F6B2F9-5328-904F-83ED-B0F3B8DA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1" y="695654"/>
            <a:ext cx="5854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5C51391-6295-F74F-A6A0-408E39B00330}"/>
              </a:ext>
            </a:extLst>
          </p:cNvPr>
          <p:cNvSpPr/>
          <p:nvPr/>
        </p:nvSpPr>
        <p:spPr>
          <a:xfrm>
            <a:off x="2693275" y="1563066"/>
            <a:ext cx="3118946" cy="2844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6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AF2802-95FC-F143-BD03-BC14CD05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9" y="287064"/>
            <a:ext cx="666750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DF2966B-928D-9E4B-99E2-1FF9EB64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46" y="1793546"/>
            <a:ext cx="5473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37A7D6-A499-2F44-881A-26DD55CD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74" y="825501"/>
            <a:ext cx="774700" cy="7747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9CAF50-32CC-1A4A-B8A5-BE0E1FFB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98" y="2750099"/>
            <a:ext cx="937387" cy="937387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AADAA968-275F-644D-BE71-700A2A53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3979" y="2815396"/>
            <a:ext cx="613604" cy="613604"/>
          </a:xfrm>
          <a:prstGeom prst="rect">
            <a:avLst/>
          </a:prstGeom>
        </p:spPr>
      </p:pic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9A5EAF78-02D7-5D46-8A23-7CE5AA4C8820}"/>
              </a:ext>
            </a:extLst>
          </p:cNvPr>
          <p:cNvSpPr/>
          <p:nvPr/>
        </p:nvSpPr>
        <p:spPr>
          <a:xfrm>
            <a:off x="6684578" y="781927"/>
            <a:ext cx="4477408" cy="861848"/>
          </a:xfrm>
          <a:prstGeom prst="wedgeRoundRectCallout">
            <a:avLst>
              <a:gd name="adj1" fmla="val -60270"/>
              <a:gd name="adj2" fmla="val 274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マイル 12">
            <a:extLst>
              <a:ext uri="{FF2B5EF4-FFF2-40B4-BE49-F238E27FC236}">
                <a16:creationId xmlns:a16="http://schemas.microsoft.com/office/drawing/2014/main" id="{32592C97-BB24-A64A-99B0-45F6601BDB4D}"/>
              </a:ext>
            </a:extLst>
          </p:cNvPr>
          <p:cNvSpPr/>
          <p:nvPr/>
        </p:nvSpPr>
        <p:spPr>
          <a:xfrm>
            <a:off x="7010399" y="970128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CE1CBC-3920-8F4F-8B93-0843D5E4E285}"/>
              </a:ext>
            </a:extLst>
          </p:cNvPr>
          <p:cNvSpPr txBox="1"/>
          <p:nvPr/>
        </p:nvSpPr>
        <p:spPr>
          <a:xfrm>
            <a:off x="4728424" y="318495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1D0FAB-C538-C54D-80D8-0EA4A8993B14}"/>
              </a:ext>
            </a:extLst>
          </p:cNvPr>
          <p:cNvSpPr txBox="1"/>
          <p:nvPr/>
        </p:nvSpPr>
        <p:spPr>
          <a:xfrm>
            <a:off x="7641020" y="102818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が本人であることは確認したよ</a:t>
            </a:r>
            <a:endParaRPr kumimoji="1" lang="en-US" altLang="ja-JP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0CADF75-5834-1949-AFAA-AC04C3CC944A}"/>
              </a:ext>
            </a:extLst>
          </p:cNvPr>
          <p:cNvCxnSpPr>
            <a:cxnSpLocks/>
          </p:cNvCxnSpPr>
          <p:nvPr/>
        </p:nvCxnSpPr>
        <p:spPr>
          <a:xfrm flipV="1">
            <a:off x="4193628" y="1600201"/>
            <a:ext cx="1336346" cy="1149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BA4081-B4F9-A640-B18C-C9649F640C24}"/>
              </a:ext>
            </a:extLst>
          </p:cNvPr>
          <p:cNvCxnSpPr>
            <a:cxnSpLocks/>
          </p:cNvCxnSpPr>
          <p:nvPr/>
        </p:nvCxnSpPr>
        <p:spPr>
          <a:xfrm flipH="1" flipV="1">
            <a:off x="6249083" y="1600201"/>
            <a:ext cx="1336346" cy="1149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F1205-147D-5943-92EF-D88FF5A7E6E8}"/>
              </a:ext>
            </a:extLst>
          </p:cNvPr>
          <p:cNvSpPr txBox="1"/>
          <p:nvPr/>
        </p:nvSpPr>
        <p:spPr>
          <a:xfrm>
            <a:off x="4115485" y="1924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信頼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DEE452-3946-3D48-BEFC-DBCE4B74AA23}"/>
              </a:ext>
            </a:extLst>
          </p:cNvPr>
          <p:cNvSpPr txBox="1"/>
          <p:nvPr/>
        </p:nvSpPr>
        <p:spPr>
          <a:xfrm>
            <a:off x="7157600" y="19405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信頼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9DE4246-A3E4-7F44-A4BE-F982E49507FB}"/>
              </a:ext>
            </a:extLst>
          </p:cNvPr>
          <p:cNvSpPr txBox="1"/>
          <p:nvPr/>
        </p:nvSpPr>
        <p:spPr>
          <a:xfrm>
            <a:off x="2833082" y="370686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 Subscription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DA8D18-FE8C-EF4A-A9E6-09C61C89A235}"/>
              </a:ext>
            </a:extLst>
          </p:cNvPr>
          <p:cNvSpPr txBox="1"/>
          <p:nvPr/>
        </p:nvSpPr>
        <p:spPr>
          <a:xfrm>
            <a:off x="6762069" y="366247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DevOps Organization</a:t>
            </a:r>
            <a:endParaRPr kumimoji="1" lang="en-US" altLang="ja-JP" dirty="0"/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B276AB4A-69B2-F346-A18C-17F068D67E02}"/>
              </a:ext>
            </a:extLst>
          </p:cNvPr>
          <p:cNvSpPr/>
          <p:nvPr/>
        </p:nvSpPr>
        <p:spPr>
          <a:xfrm>
            <a:off x="8727992" y="2471575"/>
            <a:ext cx="3222270" cy="1149898"/>
          </a:xfrm>
          <a:prstGeom prst="wedgeRoundRectCallout">
            <a:avLst>
              <a:gd name="adj1" fmla="val -70480"/>
              <a:gd name="adj2" fmla="val 1068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/>
              <a:t>Access</a:t>
            </a:r>
            <a:r>
              <a:rPr lang="ja-JP" altLang="en-US" sz="1400" b="1"/>
              <a:t> </a:t>
            </a:r>
            <a:r>
              <a:rPr lang="en-US" altLang="ja-JP" sz="1400" b="1" dirty="0"/>
              <a:t>Level / Permission</a:t>
            </a:r>
            <a:endParaRPr kumimoji="1" lang="en-US" altLang="ja-JP" sz="1400" b="1" dirty="0"/>
          </a:p>
        </p:txBody>
      </p:sp>
      <p:sp>
        <p:nvSpPr>
          <p:cNvPr id="25" name="スマイル 24">
            <a:extLst>
              <a:ext uri="{FF2B5EF4-FFF2-40B4-BE49-F238E27FC236}">
                <a16:creationId xmlns:a16="http://schemas.microsoft.com/office/drawing/2014/main" id="{32B0746C-7713-904C-A3F0-2DF8AD0C9888}"/>
              </a:ext>
            </a:extLst>
          </p:cNvPr>
          <p:cNvSpPr/>
          <p:nvPr/>
        </p:nvSpPr>
        <p:spPr>
          <a:xfrm>
            <a:off x="431176" y="3038415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8BED0E-2060-5340-9AD0-B98D97B911FE}"/>
              </a:ext>
            </a:extLst>
          </p:cNvPr>
          <p:cNvSpPr txBox="1"/>
          <p:nvPr/>
        </p:nvSpPr>
        <p:spPr>
          <a:xfrm>
            <a:off x="1067376" y="3096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は環境を見るだけね</a:t>
            </a:r>
            <a:endParaRPr kumimoji="1" lang="en-US" altLang="ja-JP" dirty="0"/>
          </a:p>
        </p:txBody>
      </p:sp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79CAE23E-9FDF-DB46-AA56-D419FC14DACA}"/>
              </a:ext>
            </a:extLst>
          </p:cNvPr>
          <p:cNvSpPr/>
          <p:nvPr/>
        </p:nvSpPr>
        <p:spPr>
          <a:xfrm>
            <a:off x="281975" y="2473218"/>
            <a:ext cx="3090891" cy="1149897"/>
          </a:xfrm>
          <a:prstGeom prst="wedgeRoundRectCallout">
            <a:avLst>
              <a:gd name="adj1" fmla="val 56373"/>
              <a:gd name="adj2" fmla="val 3445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RBAC</a:t>
            </a:r>
            <a:endParaRPr kumimoji="1" lang="ja-JP" altLang="en-US" sz="1400" b="1"/>
          </a:p>
        </p:txBody>
      </p:sp>
      <p:sp>
        <p:nvSpPr>
          <p:cNvPr id="28" name="スマイル 27">
            <a:extLst>
              <a:ext uri="{FF2B5EF4-FFF2-40B4-BE49-F238E27FC236}">
                <a16:creationId xmlns:a16="http://schemas.microsoft.com/office/drawing/2014/main" id="{A9304C0B-610D-D648-8DB9-7C8B9F08C266}"/>
              </a:ext>
            </a:extLst>
          </p:cNvPr>
          <p:cNvSpPr/>
          <p:nvPr/>
        </p:nvSpPr>
        <p:spPr>
          <a:xfrm>
            <a:off x="8823434" y="2956754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2ED9DF-F71F-364E-8CA9-49A5FE25EE52}"/>
              </a:ext>
            </a:extLst>
          </p:cNvPr>
          <p:cNvSpPr txBox="1"/>
          <p:nvPr/>
        </p:nvSpPr>
        <p:spPr>
          <a:xfrm>
            <a:off x="9417035" y="30471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はコード書いていいよ</a:t>
            </a:r>
            <a:endParaRPr kumimoji="1" lang="en-US" altLang="ja-JP" dirty="0"/>
          </a:p>
        </p:txBody>
      </p:sp>
      <p:sp>
        <p:nvSpPr>
          <p:cNvPr id="30" name="スマイル 29">
            <a:extLst>
              <a:ext uri="{FF2B5EF4-FFF2-40B4-BE49-F238E27FC236}">
                <a16:creationId xmlns:a16="http://schemas.microsoft.com/office/drawing/2014/main" id="{92E18BE9-6104-E04E-9EE3-909631E17314}"/>
              </a:ext>
            </a:extLst>
          </p:cNvPr>
          <p:cNvSpPr/>
          <p:nvPr/>
        </p:nvSpPr>
        <p:spPr>
          <a:xfrm>
            <a:off x="454184" y="345222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F15FA852-B365-8C48-B7CF-B4D83A8E3FE4}"/>
              </a:ext>
            </a:extLst>
          </p:cNvPr>
          <p:cNvSpPr/>
          <p:nvPr/>
        </p:nvSpPr>
        <p:spPr>
          <a:xfrm>
            <a:off x="1091844" y="587945"/>
            <a:ext cx="2071770" cy="774700"/>
          </a:xfrm>
          <a:prstGeom prst="wedgeRoundRectCallout">
            <a:avLst>
              <a:gd name="adj1" fmla="val -63322"/>
              <a:gd name="adj2" fmla="val -399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さあ仕事するぞ</a:t>
            </a:r>
          </a:p>
        </p:txBody>
      </p:sp>
    </p:spTree>
    <p:extLst>
      <p:ext uri="{BB962C8B-B14F-4D97-AF65-F5344CB8AC3E}">
        <p14:creationId xmlns:p14="http://schemas.microsoft.com/office/powerpoint/2010/main" val="23611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040F74A-F8C6-4441-8775-F3BA0D2F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96" y="2448925"/>
            <a:ext cx="6486446" cy="3830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BB4A26-C0B9-C346-8492-D15A01C4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8" y="319786"/>
            <a:ext cx="7238422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9CC2C41-06C4-7249-A0C8-AFB383209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12"/>
          <a:stretch/>
        </p:blipFill>
        <p:spPr>
          <a:xfrm>
            <a:off x="4882493" y="2575473"/>
            <a:ext cx="6883400" cy="265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B39800-BA3C-7A4A-89E7-DA16B688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7" y="988352"/>
            <a:ext cx="5000400" cy="273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37A7D6-A499-2F44-881A-26DD55CD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74" y="1414079"/>
            <a:ext cx="774700" cy="7747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9CAF50-32CC-1A4A-B8A5-BE0E1FFB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98" y="3338677"/>
            <a:ext cx="937387" cy="937387"/>
          </a:xfrm>
          <a:prstGeom prst="rect">
            <a:avLst/>
          </a:prstGeom>
        </p:spPr>
      </p:pic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9A5EAF78-02D7-5D46-8A23-7CE5AA4C8820}"/>
              </a:ext>
            </a:extLst>
          </p:cNvPr>
          <p:cNvSpPr/>
          <p:nvPr/>
        </p:nvSpPr>
        <p:spPr>
          <a:xfrm>
            <a:off x="7037523" y="193953"/>
            <a:ext cx="3199554" cy="2430090"/>
          </a:xfrm>
          <a:prstGeom prst="wedgeRoundRectCallout">
            <a:avLst>
              <a:gd name="adj1" fmla="val -73783"/>
              <a:gd name="adj2" fmla="val 1695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Service Principal</a:t>
            </a:r>
            <a:endParaRPr lang="ja-JP" altLang="en-US" sz="14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CE1CBC-3920-8F4F-8B93-0843D5E4E285}"/>
              </a:ext>
            </a:extLst>
          </p:cNvPr>
          <p:cNvSpPr txBox="1"/>
          <p:nvPr/>
        </p:nvSpPr>
        <p:spPr>
          <a:xfrm>
            <a:off x="4340731" y="89911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0CADF75-5834-1949-AFAA-AC04C3CC944A}"/>
              </a:ext>
            </a:extLst>
          </p:cNvPr>
          <p:cNvCxnSpPr>
            <a:cxnSpLocks/>
          </p:cNvCxnSpPr>
          <p:nvPr/>
        </p:nvCxnSpPr>
        <p:spPr>
          <a:xfrm flipV="1">
            <a:off x="4193628" y="2188779"/>
            <a:ext cx="1336346" cy="1149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BA4081-B4F9-A640-B18C-C9649F640C24}"/>
              </a:ext>
            </a:extLst>
          </p:cNvPr>
          <p:cNvCxnSpPr>
            <a:cxnSpLocks/>
          </p:cNvCxnSpPr>
          <p:nvPr/>
        </p:nvCxnSpPr>
        <p:spPr>
          <a:xfrm flipH="1" flipV="1">
            <a:off x="6249083" y="2188779"/>
            <a:ext cx="1336346" cy="114989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F1205-147D-5943-92EF-D88FF5A7E6E8}"/>
              </a:ext>
            </a:extLst>
          </p:cNvPr>
          <p:cNvSpPr txBox="1"/>
          <p:nvPr/>
        </p:nvSpPr>
        <p:spPr>
          <a:xfrm>
            <a:off x="4115485" y="2513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信頼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DEE452-3946-3D48-BEFC-DBCE4B74AA23}"/>
              </a:ext>
            </a:extLst>
          </p:cNvPr>
          <p:cNvSpPr txBox="1"/>
          <p:nvPr/>
        </p:nvSpPr>
        <p:spPr>
          <a:xfrm>
            <a:off x="7295067" y="28073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アクセストークンを発行してもらう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9DE4246-A3E4-7F44-A4BE-F982E49507FB}"/>
              </a:ext>
            </a:extLst>
          </p:cNvPr>
          <p:cNvSpPr txBox="1"/>
          <p:nvPr/>
        </p:nvSpPr>
        <p:spPr>
          <a:xfrm>
            <a:off x="3222263" y="427606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Subscription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DA8D18-FE8C-EF4A-A9E6-09C61C89A235}"/>
              </a:ext>
            </a:extLst>
          </p:cNvPr>
          <p:cNvSpPr txBox="1"/>
          <p:nvPr/>
        </p:nvSpPr>
        <p:spPr>
          <a:xfrm>
            <a:off x="7062689" y="435197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Pipeline</a:t>
            </a:r>
            <a:endParaRPr kumimoji="1" lang="en-US" altLang="ja-JP" dirty="0"/>
          </a:p>
        </p:txBody>
      </p:sp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79CAE23E-9FDF-DB46-AA56-D419FC14DACA}"/>
              </a:ext>
            </a:extLst>
          </p:cNvPr>
          <p:cNvSpPr/>
          <p:nvPr/>
        </p:nvSpPr>
        <p:spPr>
          <a:xfrm>
            <a:off x="291745" y="1363261"/>
            <a:ext cx="3090891" cy="2630670"/>
          </a:xfrm>
          <a:prstGeom prst="wedgeRoundRectCallout">
            <a:avLst>
              <a:gd name="adj1" fmla="val 58073"/>
              <a:gd name="adj2" fmla="val 4164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RBAC</a:t>
            </a:r>
            <a:endParaRPr kumimoji="1" lang="ja-JP" altLang="en-US" sz="1400" b="1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E93993C-E2B1-FF47-A308-DE38F31E7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73"/>
          <a:stretch/>
        </p:blipFill>
        <p:spPr>
          <a:xfrm>
            <a:off x="7585429" y="637623"/>
            <a:ext cx="2225513" cy="1779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7157680-A324-4E45-8DEC-9352D1390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7783" y="3521949"/>
            <a:ext cx="669386" cy="669386"/>
          </a:xfrm>
          <a:prstGeom prst="rect">
            <a:avLst/>
          </a:prstGeom>
        </p:spPr>
      </p:pic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6E156E74-AAF8-254B-8BE2-BAC7AE124360}"/>
              </a:ext>
            </a:extLst>
          </p:cNvPr>
          <p:cNvSpPr/>
          <p:nvPr/>
        </p:nvSpPr>
        <p:spPr>
          <a:xfrm>
            <a:off x="8677016" y="3623115"/>
            <a:ext cx="3519509" cy="2277622"/>
          </a:xfrm>
          <a:prstGeom prst="wedgeRoundRectCallout">
            <a:avLst>
              <a:gd name="adj1" fmla="val -70498"/>
              <a:gd name="adj2" fmla="val -37815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Service Connection</a:t>
            </a:r>
            <a:endParaRPr lang="ja-JP" altLang="en-US" sz="1400" b="1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8C725C79-5F27-0147-A689-E8A3E024E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11" y="4108025"/>
            <a:ext cx="3193922" cy="1615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8B6EED4-C423-7049-9568-F75809412AD5}"/>
              </a:ext>
            </a:extLst>
          </p:cNvPr>
          <p:cNvCxnSpPr>
            <a:cxnSpLocks/>
          </p:cNvCxnSpPr>
          <p:nvPr/>
        </p:nvCxnSpPr>
        <p:spPr>
          <a:xfrm flipH="1" flipV="1">
            <a:off x="4677226" y="3854654"/>
            <a:ext cx="2517765" cy="198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6BB5FDC-691C-6C4C-A80D-3FBD2A54D020}"/>
              </a:ext>
            </a:extLst>
          </p:cNvPr>
          <p:cNvSpPr txBox="1"/>
          <p:nvPr/>
        </p:nvSpPr>
        <p:spPr>
          <a:xfrm>
            <a:off x="5322486" y="3472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デプロイ</a:t>
            </a:r>
            <a:endParaRPr kumimoji="1" lang="en-US" altLang="ja-JP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F3AB7758-7EB9-0D48-B636-95BCC0105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14" y="1903929"/>
            <a:ext cx="2570611" cy="1806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39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E75ADCC-7431-3540-9323-A0E0E0844096}"/>
              </a:ext>
            </a:extLst>
          </p:cNvPr>
          <p:cNvGrpSpPr/>
          <p:nvPr/>
        </p:nvGrpSpPr>
        <p:grpSpPr>
          <a:xfrm>
            <a:off x="1108817" y="1294951"/>
            <a:ext cx="9600685" cy="4031968"/>
            <a:chOff x="108905" y="871594"/>
            <a:chExt cx="11616829" cy="4878682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4B4054B5-E7EE-1347-853D-739696BF23C3}"/>
                </a:ext>
              </a:extLst>
            </p:cNvPr>
            <p:cNvSpPr/>
            <p:nvPr/>
          </p:nvSpPr>
          <p:spPr>
            <a:xfrm>
              <a:off x="1008993" y="1849821"/>
              <a:ext cx="9837683" cy="30690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8DEF5D-2203-F247-B307-099C37C6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278" y="1643774"/>
              <a:ext cx="774700" cy="77470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1838EE1-34A7-EC42-B0CE-75BFC54A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823" y="1359448"/>
              <a:ext cx="774700" cy="774700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16321F8A-4ADE-D24E-9C66-B80F6466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51018"/>
              <a:ext cx="774700" cy="77470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DB40E3E-2711-1D4D-9461-C485280D6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663" y="1591223"/>
              <a:ext cx="774700" cy="7747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42D7936-7E2F-0C46-9DF5-B2A0A9C4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9208" y="2216589"/>
              <a:ext cx="774700" cy="774700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FFE408D4-BE23-224C-99E3-F0D9B0B77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511" y="3703803"/>
              <a:ext cx="774700" cy="7747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A162E60-98C2-F047-B1CE-A9F0DAE16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026" y="4279244"/>
              <a:ext cx="774700" cy="7747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40C347D7-C995-7E47-9701-F2BCF6C44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085" y="4478503"/>
              <a:ext cx="774700" cy="7747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F81A411D-BB9F-254F-AA95-454E923A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818" y="4454854"/>
              <a:ext cx="774700" cy="7747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FDF402B8-361C-894B-BF65-ACC222B2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485" y="4211693"/>
              <a:ext cx="774700" cy="7747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BD6D8051-4064-AD44-BC6B-9E899080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92" y="2840093"/>
              <a:ext cx="774700" cy="774700"/>
            </a:xfrm>
            <a:prstGeom prst="rect">
              <a:avLst/>
            </a:prstGeom>
          </p:spPr>
        </p:pic>
        <p:sp>
          <p:nvSpPr>
            <p:cNvPr id="28" name="角丸四角形吹き出し 27">
              <a:extLst>
                <a:ext uri="{FF2B5EF4-FFF2-40B4-BE49-F238E27FC236}">
                  <a16:creationId xmlns:a16="http://schemas.microsoft.com/office/drawing/2014/main" id="{44ECD461-BE80-4748-8288-0483A8730F2F}"/>
                </a:ext>
              </a:extLst>
            </p:cNvPr>
            <p:cNvSpPr/>
            <p:nvPr/>
          </p:nvSpPr>
          <p:spPr>
            <a:xfrm>
              <a:off x="778860" y="967662"/>
              <a:ext cx="1431625" cy="1095593"/>
            </a:xfrm>
            <a:prstGeom prst="wedgeRoundRectCallout">
              <a:avLst>
                <a:gd name="adj1" fmla="val 63946"/>
                <a:gd name="adj2" fmla="val 4164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7757518E-2257-BD44-947D-13241785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2345" y="1333052"/>
              <a:ext cx="613604" cy="613604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12D248-51F2-3F46-80F2-6807CB34064D}"/>
                </a:ext>
              </a:extLst>
            </p:cNvPr>
            <p:cNvSpPr txBox="1"/>
            <p:nvPr/>
          </p:nvSpPr>
          <p:spPr>
            <a:xfrm>
              <a:off x="3901447" y="1081450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1" name="角丸四角形吹き出し 30">
              <a:extLst>
                <a:ext uri="{FF2B5EF4-FFF2-40B4-BE49-F238E27FC236}">
                  <a16:creationId xmlns:a16="http://schemas.microsoft.com/office/drawing/2014/main" id="{66B752F2-0473-EB48-B000-F1710D0FEC47}"/>
                </a:ext>
              </a:extLst>
            </p:cNvPr>
            <p:cNvSpPr/>
            <p:nvPr/>
          </p:nvSpPr>
          <p:spPr>
            <a:xfrm>
              <a:off x="8959899" y="871594"/>
              <a:ext cx="1431625" cy="1095593"/>
            </a:xfrm>
            <a:prstGeom prst="wedgeRoundRectCallout">
              <a:avLst>
                <a:gd name="adj1" fmla="val -71138"/>
                <a:gd name="adj2" fmla="val 5315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386FF37A-AB36-C34B-A2F8-038837771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3384" y="1236984"/>
              <a:ext cx="613604" cy="6136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E272C39-7201-B547-A13A-31A176A9133E}"/>
                </a:ext>
              </a:extLst>
            </p:cNvPr>
            <p:cNvSpPr txBox="1"/>
            <p:nvPr/>
          </p:nvSpPr>
          <p:spPr>
            <a:xfrm>
              <a:off x="5971253" y="1079444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CFD9552-F33C-624E-A5F9-68B7F1C2AD68}"/>
                </a:ext>
              </a:extLst>
            </p:cNvPr>
            <p:cNvSpPr txBox="1"/>
            <p:nvPr/>
          </p:nvSpPr>
          <p:spPr>
            <a:xfrm>
              <a:off x="10617388" y="2217684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8E60D00-037A-A942-B33F-3DFDD0394F6A}"/>
                </a:ext>
              </a:extLst>
            </p:cNvPr>
            <p:cNvSpPr txBox="1"/>
            <p:nvPr/>
          </p:nvSpPr>
          <p:spPr>
            <a:xfrm>
              <a:off x="10712856" y="3901653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E514D7-EF53-1B40-A50C-4813AC997467}"/>
                </a:ext>
              </a:extLst>
            </p:cNvPr>
            <p:cNvSpPr txBox="1"/>
            <p:nvPr/>
          </p:nvSpPr>
          <p:spPr>
            <a:xfrm>
              <a:off x="6023085" y="5202480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8" name="角丸四角形吹き出し 37">
              <a:extLst>
                <a:ext uri="{FF2B5EF4-FFF2-40B4-BE49-F238E27FC236}">
                  <a16:creationId xmlns:a16="http://schemas.microsoft.com/office/drawing/2014/main" id="{1B06E374-4EFA-2F43-B44B-0B557DA9BCF3}"/>
                </a:ext>
              </a:extLst>
            </p:cNvPr>
            <p:cNvSpPr/>
            <p:nvPr/>
          </p:nvSpPr>
          <p:spPr>
            <a:xfrm>
              <a:off x="8910363" y="4654683"/>
              <a:ext cx="1431625" cy="1095593"/>
            </a:xfrm>
            <a:prstGeom prst="wedgeRoundRectCallout">
              <a:avLst>
                <a:gd name="adj1" fmla="val -69670"/>
                <a:gd name="adj2" fmla="val -3414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3AE9C85C-A5DF-F741-9919-6997EAA01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68909" y="5017751"/>
              <a:ext cx="613604" cy="61360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335BA35-83B9-E948-9508-5AD091E347DE}"/>
                </a:ext>
              </a:extLst>
            </p:cNvPr>
            <p:cNvSpPr txBox="1"/>
            <p:nvPr/>
          </p:nvSpPr>
          <p:spPr>
            <a:xfrm>
              <a:off x="3992338" y="5229554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41" name="角丸四角形吹き出し 40">
              <a:extLst>
                <a:ext uri="{FF2B5EF4-FFF2-40B4-BE49-F238E27FC236}">
                  <a16:creationId xmlns:a16="http://schemas.microsoft.com/office/drawing/2014/main" id="{F20AD431-A86D-EC4E-9F24-6C5C1770E0EB}"/>
                </a:ext>
              </a:extLst>
            </p:cNvPr>
            <p:cNvSpPr/>
            <p:nvPr/>
          </p:nvSpPr>
          <p:spPr>
            <a:xfrm>
              <a:off x="510454" y="4454854"/>
              <a:ext cx="1431625" cy="1095593"/>
            </a:xfrm>
            <a:prstGeom prst="wedgeRoundRectCallout">
              <a:avLst>
                <a:gd name="adj1" fmla="val 74958"/>
                <a:gd name="adj2" fmla="val -3510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42" name="グラフィックス 41">
              <a:extLst>
                <a:ext uri="{FF2B5EF4-FFF2-40B4-BE49-F238E27FC236}">
                  <a16:creationId xmlns:a16="http://schemas.microsoft.com/office/drawing/2014/main" id="{0500E4AD-E8A9-7041-91F0-A7FC13E97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9000" y="4817922"/>
              <a:ext cx="613604" cy="613604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911806-AA58-5449-8092-0594859A9946}"/>
                </a:ext>
              </a:extLst>
            </p:cNvPr>
            <p:cNvSpPr txBox="1"/>
            <p:nvPr/>
          </p:nvSpPr>
          <p:spPr>
            <a:xfrm>
              <a:off x="108905" y="3463903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DDC4E95-9309-2F46-A8FA-525AD1F69812}"/>
                </a:ext>
              </a:extLst>
            </p:cNvPr>
            <p:cNvSpPr txBox="1"/>
            <p:nvPr/>
          </p:nvSpPr>
          <p:spPr>
            <a:xfrm>
              <a:off x="4203494" y="3082903"/>
              <a:ext cx="3957241" cy="55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Azure Global Network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288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76</Words>
  <Application>Microsoft Macintosh PowerPoint</Application>
  <PresentationFormat>ワイド画面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</cp:revision>
  <dcterms:created xsi:type="dcterms:W3CDTF">2019-07-31T12:45:06Z</dcterms:created>
  <dcterms:modified xsi:type="dcterms:W3CDTF">2020-02-27T03:21:02Z</dcterms:modified>
</cp:coreProperties>
</file>