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4A7A50-15B9-4609-959F-598713BCE1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1158950-B9C3-4C16-81DC-A197F70B4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8BCB91-393B-4A93-AD74-9BB93DC1F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9910-7C1D-49BC-B4FE-913D2366E968}" type="datetimeFigureOut">
              <a:rPr kumimoji="1" lang="ja-JP" altLang="en-US" smtClean="0"/>
              <a:t>2020/10/15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C343E9-D94C-4A90-B911-D2F512FE5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58A85F-C9AA-4B98-B46D-1B877C5BE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98C8-DB85-4164-8157-617DEFB307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5605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757172-E713-4BF4-BFCE-D039B54A8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8BABE42-544E-4B78-A63B-5FBBD7AB2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714BB5-BCD3-4220-A299-7EBF71FC4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9910-7C1D-49BC-B4FE-913D2366E968}" type="datetimeFigureOut">
              <a:rPr kumimoji="1" lang="ja-JP" altLang="en-US" smtClean="0"/>
              <a:t>2020/10/15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932424-1C05-4B13-806D-B752B6FE6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80B007-D9DE-4D90-A2F2-6A81C7510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98C8-DB85-4164-8157-617DEFB307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2856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24B3EFC-9D59-44D4-BFB9-44BE01D849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E88164E-822B-40BE-8DBC-601BD8B20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B2BF0A-3751-4D9D-B5A9-9EA688480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9910-7C1D-49BC-B4FE-913D2366E968}" type="datetimeFigureOut">
              <a:rPr kumimoji="1" lang="ja-JP" altLang="en-US" smtClean="0"/>
              <a:t>2020/10/15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F1C854-7E08-45E4-9173-E455FECFE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88E526-602B-4CDA-8B0B-38D7C0BB1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98C8-DB85-4164-8157-617DEFB307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202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A3ED7F-F16E-4F1E-BD82-2BCB6128A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0CB07F-7223-478B-8FE2-7903D1777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E64A11-4D33-41E8-B52C-E34FEC87D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9910-7C1D-49BC-B4FE-913D2366E968}" type="datetimeFigureOut">
              <a:rPr kumimoji="1" lang="ja-JP" altLang="en-US" smtClean="0"/>
              <a:t>2020/10/15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BC380D-39FD-4E2B-AC11-D9A034FF4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8FE3C9-FB34-4DAA-A299-CB64EFC70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98C8-DB85-4164-8157-617DEFB307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3418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4555A4-7DBD-44B8-97AF-1FD3BA0BF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195039A-FC18-46B9-BA97-D6F70B6EB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8E9495-39A1-407D-A69F-3A5858C90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9910-7C1D-49BC-B4FE-913D2366E968}" type="datetimeFigureOut">
              <a:rPr kumimoji="1" lang="ja-JP" altLang="en-US" smtClean="0"/>
              <a:t>2020/10/15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3DC318-E63F-40F9-B053-04CDFA344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B32C7C-4FC4-452D-8BE1-62B717D4E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98C8-DB85-4164-8157-617DEFB307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2152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9BE96A-68BD-49F9-96D2-2E6E50B7C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E6234F-C3E1-4321-A860-F380F4AFBC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053BEA0-1C92-4D94-AFA9-C9529F035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5DFDB10-560A-493B-AD65-C271BBCFD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9910-7C1D-49BC-B4FE-913D2366E968}" type="datetimeFigureOut">
              <a:rPr kumimoji="1" lang="ja-JP" altLang="en-US" smtClean="0"/>
              <a:t>2020/10/15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BDB9FCD-7672-4043-BA26-04148F6DE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C0578A7-E6B9-4ACC-B92E-AF508187D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98C8-DB85-4164-8157-617DEFB307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7274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C29F62-FF17-4813-88A8-E7017B867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4B9CA8-7616-4313-95BD-FCAFAC2A4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1CA0BD7-4F56-4708-B0C4-BA3AB1907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1B784E9-F057-4A5C-9C37-8F5A5089B1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A41A4C0-66D4-470D-9138-9457105656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0179999-5DFB-425D-AA0B-62D6AF2C0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9910-7C1D-49BC-B4FE-913D2366E968}" type="datetimeFigureOut">
              <a:rPr kumimoji="1" lang="ja-JP" altLang="en-US" smtClean="0"/>
              <a:t>2020/10/15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AA7A5BF-F5E9-44B6-87B8-4192959D9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6B6939E-16D9-4FC9-A72D-4C3ACA5AD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98C8-DB85-4164-8157-617DEFB307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3396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ECCF1F-FF32-419F-AD31-14BABD9F3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F92715C-64F0-433D-B887-E60530628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9910-7C1D-49BC-B4FE-913D2366E968}" type="datetimeFigureOut">
              <a:rPr kumimoji="1" lang="ja-JP" altLang="en-US" smtClean="0"/>
              <a:t>2020/10/15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1297666-D3B7-4BB7-84F5-15C5E2364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5AFE52E-BD45-4034-9CB7-C471EA013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98C8-DB85-4164-8157-617DEFB307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68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F048B07-D279-4BF3-81F4-6CE621C82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9910-7C1D-49BC-B4FE-913D2366E968}" type="datetimeFigureOut">
              <a:rPr kumimoji="1" lang="ja-JP" altLang="en-US" smtClean="0"/>
              <a:t>2020/10/15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674B1F5-9658-4A96-98C2-069C5C187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6E18712-972F-47D0-BAE8-F33805FAE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98C8-DB85-4164-8157-617DEFB307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4948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EA1B0A-9DA9-482D-8A9F-62D288EE0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E04EE5-7D07-4A17-89E1-79FB85694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7E2E6F5-59F8-40D9-BBE3-641A71CB6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9BE389E-BF4E-412F-9059-D2E73BC8F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9910-7C1D-49BC-B4FE-913D2366E968}" type="datetimeFigureOut">
              <a:rPr kumimoji="1" lang="ja-JP" altLang="en-US" smtClean="0"/>
              <a:t>2020/10/15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F40195C-D259-4CD7-B367-B684D2636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FDBFF0E-A3FF-45F8-8D3A-656887405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98C8-DB85-4164-8157-617DEFB307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3869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48F6C7-C7C3-4BE4-84B7-45C2B3FCA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34AB7F4-09A0-4F7B-AF76-178F5C9721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E4B9087-DD0C-4B62-B319-72268D14F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A5F62B9-E5AA-4D0D-8BD6-03D4F64B4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9910-7C1D-49BC-B4FE-913D2366E968}" type="datetimeFigureOut">
              <a:rPr kumimoji="1" lang="ja-JP" altLang="en-US" smtClean="0"/>
              <a:t>2020/10/15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81E394E-624E-48F3-912E-8BACA8C91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784CB0D-F00A-4CBF-80A2-0D4E5073E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98C8-DB85-4164-8157-617DEFB307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4714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AD624CE-98C1-451A-9DE7-1077EE4FD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EB35858-9361-4639-91D5-DE2F19AB7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4635AF-F2B5-47D6-93E9-64E30D0165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39910-7C1D-49BC-B4FE-913D2366E968}" type="datetimeFigureOut">
              <a:rPr kumimoji="1" lang="ja-JP" altLang="en-US" smtClean="0"/>
              <a:t>2020/10/15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D6AD46-6D80-4AC1-8139-54E9E79D1F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EF72DF-45D1-4B7C-A82A-044C3BE2E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B98C8-DB85-4164-8157-617DEFB307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8260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キスト, 挿絵, 時計 が含まれている画像&#10;&#10;自動的に生成された説明">
            <a:extLst>
              <a:ext uri="{FF2B5EF4-FFF2-40B4-BE49-F238E27FC236}">
                <a16:creationId xmlns:a16="http://schemas.microsoft.com/office/drawing/2014/main" id="{C52D374A-C2A9-4575-AE6B-5526CDA18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807" y="2860425"/>
            <a:ext cx="586244" cy="586244"/>
          </a:xfrm>
          <a:prstGeom prst="rect">
            <a:avLst/>
          </a:prstGeom>
        </p:spPr>
      </p:pic>
      <p:pic>
        <p:nvPicPr>
          <p:cNvPr id="5" name="図 4" descr="座る, テーブル, ケーキ, 光 が含まれている画像&#10;&#10;自動的に生成された説明">
            <a:extLst>
              <a:ext uri="{FF2B5EF4-FFF2-40B4-BE49-F238E27FC236}">
                <a16:creationId xmlns:a16="http://schemas.microsoft.com/office/drawing/2014/main" id="{EE656767-5B49-4A03-8F0B-4BD4A34C12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614" y="2830862"/>
            <a:ext cx="839315" cy="64537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7C901264-5FC5-449D-9CBC-2A4FA69E2F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151" y="2763706"/>
            <a:ext cx="780290" cy="780290"/>
          </a:xfrm>
          <a:prstGeom prst="rect">
            <a:avLst/>
          </a:prstGeom>
        </p:spPr>
      </p:pic>
      <p:pic>
        <p:nvPicPr>
          <p:cNvPr id="11" name="図 10" descr="座る, 時計, テーブル, コンピュータ が含まれている画像&#10;&#10;自動的に生成された説明">
            <a:extLst>
              <a:ext uri="{FF2B5EF4-FFF2-40B4-BE49-F238E27FC236}">
                <a16:creationId xmlns:a16="http://schemas.microsoft.com/office/drawing/2014/main" id="{8437B2D0-83FB-40A9-97C4-8D118C2822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8008" y="2946804"/>
            <a:ext cx="614658" cy="680048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BD5FA07-C888-45F9-AD29-6B5427EF6093}"/>
              </a:ext>
            </a:extLst>
          </p:cNvPr>
          <p:cNvSpPr txBox="1"/>
          <p:nvPr/>
        </p:nvSpPr>
        <p:spPr>
          <a:xfrm>
            <a:off x="9612113" y="2860425"/>
            <a:ext cx="881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カスタム</a:t>
            </a:r>
            <a:br>
              <a:rPr kumimoji="1" lang="en-US" altLang="ja-JP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</a:br>
            <a:r>
              <a:rPr kumimoji="1" lang="en-US" altLang="ja-JP" sz="14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WebAPI</a:t>
            </a:r>
            <a:endParaRPr kumimoji="1" lang="ja-JP" altLang="en-US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62B8942C-2E7E-49ED-AE8E-A6D6F41CBC6F}"/>
              </a:ext>
            </a:extLst>
          </p:cNvPr>
          <p:cNvCxnSpPr/>
          <p:nvPr/>
        </p:nvCxnSpPr>
        <p:spPr>
          <a:xfrm>
            <a:off x="2571172" y="3122035"/>
            <a:ext cx="1487393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39B49763-7A3A-4646-92FA-9521EC0AA0E5}"/>
              </a:ext>
            </a:extLst>
          </p:cNvPr>
          <p:cNvCxnSpPr>
            <a:cxnSpLocks/>
          </p:cNvCxnSpPr>
          <p:nvPr/>
        </p:nvCxnSpPr>
        <p:spPr>
          <a:xfrm>
            <a:off x="5042909" y="3118035"/>
            <a:ext cx="3188359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図 17">
            <a:extLst>
              <a:ext uri="{FF2B5EF4-FFF2-40B4-BE49-F238E27FC236}">
                <a16:creationId xmlns:a16="http://schemas.microsoft.com/office/drawing/2014/main" id="{1D921655-A592-46BD-9BFB-EC9A7EB316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213" y="5173962"/>
            <a:ext cx="987276" cy="831390"/>
          </a:xfrm>
          <a:prstGeom prst="rect">
            <a:avLst/>
          </a:prstGeom>
        </p:spPr>
      </p:pic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C44EE662-B83F-4943-99CA-EEE38A1533C7}"/>
              </a:ext>
            </a:extLst>
          </p:cNvPr>
          <p:cNvCxnSpPr/>
          <p:nvPr/>
        </p:nvCxnSpPr>
        <p:spPr>
          <a:xfrm>
            <a:off x="334490" y="4384774"/>
            <a:ext cx="1172401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NET Core 3.0 で gRPC がシームレスに統合されて素晴らしい件 - ecbeing labs（イーシービーイング・ラボ）">
            <a:extLst>
              <a:ext uri="{FF2B5EF4-FFF2-40B4-BE49-F238E27FC236}">
                <a16:creationId xmlns:a16="http://schemas.microsoft.com/office/drawing/2014/main" id="{59CF1816-6A61-4DAF-A740-67D293B85A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82" r="20502"/>
          <a:stretch/>
        </p:blipFill>
        <p:spPr bwMode="auto">
          <a:xfrm>
            <a:off x="8691238" y="5146828"/>
            <a:ext cx="1083075" cy="827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CCDAAA22-FB1A-42D2-85B4-04AE5219DC09}"/>
              </a:ext>
            </a:extLst>
          </p:cNvPr>
          <p:cNvCxnSpPr>
            <a:cxnSpLocks/>
          </p:cNvCxnSpPr>
          <p:nvPr/>
        </p:nvCxnSpPr>
        <p:spPr>
          <a:xfrm flipV="1">
            <a:off x="9254109" y="3597644"/>
            <a:ext cx="0" cy="149553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OpenAPIを理解しよう、解剖編 – 要約を君に | apps-gcp.com">
            <a:extLst>
              <a:ext uri="{FF2B5EF4-FFF2-40B4-BE49-F238E27FC236}">
                <a16:creationId xmlns:a16="http://schemas.microsoft.com/office/drawing/2014/main" id="{82A3E328-4894-4C26-A8E2-DA04F0293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877" y="5052136"/>
            <a:ext cx="995341" cy="995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8E6B3077-81F5-4978-8C05-C8FC2ED012BD}"/>
              </a:ext>
            </a:extLst>
          </p:cNvPr>
          <p:cNvCxnSpPr>
            <a:cxnSpLocks/>
          </p:cNvCxnSpPr>
          <p:nvPr/>
        </p:nvCxnSpPr>
        <p:spPr>
          <a:xfrm flipH="1" flipV="1">
            <a:off x="7266243" y="5585215"/>
            <a:ext cx="1490067" cy="257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A248C3DF-82F3-4A45-A946-F3C1E12E53A3}"/>
              </a:ext>
            </a:extLst>
          </p:cNvPr>
          <p:cNvCxnSpPr>
            <a:cxnSpLocks/>
          </p:cNvCxnSpPr>
          <p:nvPr/>
        </p:nvCxnSpPr>
        <p:spPr>
          <a:xfrm flipH="1" flipV="1">
            <a:off x="4871322" y="3717414"/>
            <a:ext cx="1224678" cy="160546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6FA752B0-4C2B-4D5E-B3CD-CEAB79032146}"/>
              </a:ext>
            </a:extLst>
          </p:cNvPr>
          <p:cNvCxnSpPr>
            <a:cxnSpLocks/>
          </p:cNvCxnSpPr>
          <p:nvPr/>
        </p:nvCxnSpPr>
        <p:spPr>
          <a:xfrm flipV="1">
            <a:off x="2173929" y="3597644"/>
            <a:ext cx="0" cy="149553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093F03E-52D0-4B2D-B25C-73F6C255BC3C}"/>
              </a:ext>
            </a:extLst>
          </p:cNvPr>
          <p:cNvSpPr txBox="1"/>
          <p:nvPr/>
        </p:nvSpPr>
        <p:spPr>
          <a:xfrm>
            <a:off x="10588030" y="4023349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クラウド実行環境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55BDDDD-C816-40C5-9B8E-557B36AD43C7}"/>
              </a:ext>
            </a:extLst>
          </p:cNvPr>
          <p:cNvSpPr txBox="1"/>
          <p:nvPr/>
        </p:nvSpPr>
        <p:spPr>
          <a:xfrm>
            <a:off x="10514878" y="4482101"/>
            <a:ext cx="15520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ローカル</a:t>
            </a:r>
            <a:r>
              <a:rPr lang="ja-JP" altLang="en-US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開発環境</a:t>
            </a:r>
            <a:endParaRPr kumimoji="1" lang="ja-JP" altLang="en-US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A1DD683-4766-48FB-A521-7BF45E8777DE}"/>
              </a:ext>
            </a:extLst>
          </p:cNvPr>
          <p:cNvSpPr txBox="1"/>
          <p:nvPr/>
        </p:nvSpPr>
        <p:spPr>
          <a:xfrm>
            <a:off x="1216923" y="4482101"/>
            <a:ext cx="992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作成・利用</a:t>
            </a:r>
            <a:endParaRPr kumimoji="1" lang="ja-JP" altLang="en-US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CF9679A-D8AF-4B5D-AD6F-3A21365D48BE}"/>
              </a:ext>
            </a:extLst>
          </p:cNvPr>
          <p:cNvSpPr txBox="1"/>
          <p:nvPr/>
        </p:nvSpPr>
        <p:spPr>
          <a:xfrm>
            <a:off x="1558767" y="6005352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Web</a:t>
            </a:r>
            <a:r>
              <a:rPr lang="ja-JP" altLang="en-US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ブラウザ</a:t>
            </a:r>
            <a:endParaRPr kumimoji="1" lang="ja-JP" altLang="en-US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7B1C37E-B918-45B8-88F3-164B5901916F}"/>
              </a:ext>
            </a:extLst>
          </p:cNvPr>
          <p:cNvSpPr txBox="1"/>
          <p:nvPr/>
        </p:nvSpPr>
        <p:spPr>
          <a:xfrm>
            <a:off x="5782133" y="6047477"/>
            <a:ext cx="18453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OpenAPI</a:t>
            </a:r>
            <a:r>
              <a:rPr lang="ja-JP" altLang="en-US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ドキュメント</a:t>
            </a:r>
            <a:endParaRPr kumimoji="1" lang="ja-JP" altLang="en-US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837F835-49BB-448D-9283-D5A9D04535BE}"/>
              </a:ext>
            </a:extLst>
          </p:cNvPr>
          <p:cNvSpPr txBox="1"/>
          <p:nvPr/>
        </p:nvSpPr>
        <p:spPr>
          <a:xfrm>
            <a:off x="8496530" y="6025449"/>
            <a:ext cx="1515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.NET Core SDK</a:t>
            </a:r>
            <a:endParaRPr kumimoji="1" lang="ja-JP" altLang="en-US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9972D6A-3EC1-4594-9961-94CA79FC7AD8}"/>
              </a:ext>
            </a:extLst>
          </p:cNvPr>
          <p:cNvSpPr txBox="1"/>
          <p:nvPr/>
        </p:nvSpPr>
        <p:spPr>
          <a:xfrm>
            <a:off x="9243561" y="468017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開発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F55BA49-049C-467E-8E9F-9D93C0F48EFF}"/>
              </a:ext>
            </a:extLst>
          </p:cNvPr>
          <p:cNvSpPr txBox="1"/>
          <p:nvPr/>
        </p:nvSpPr>
        <p:spPr>
          <a:xfrm>
            <a:off x="7770093" y="525322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生成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2790B32-BE55-4AAC-92AB-DE0A64764127}"/>
              </a:ext>
            </a:extLst>
          </p:cNvPr>
          <p:cNvSpPr txBox="1"/>
          <p:nvPr/>
        </p:nvSpPr>
        <p:spPr>
          <a:xfrm>
            <a:off x="4933983" y="452014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生成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ED07F06-67B9-4E5F-9A3D-7398B63F8E21}"/>
              </a:ext>
            </a:extLst>
          </p:cNvPr>
          <p:cNvSpPr txBox="1"/>
          <p:nvPr/>
        </p:nvSpPr>
        <p:spPr>
          <a:xfrm>
            <a:off x="7156775" y="3178279"/>
            <a:ext cx="1032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OAuth2.0</a:t>
            </a:r>
            <a:endParaRPr kumimoji="1" lang="ja-JP" altLang="en-US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82ED3A29-6526-4554-9833-C680AF994336}"/>
              </a:ext>
            </a:extLst>
          </p:cNvPr>
          <p:cNvSpPr txBox="1"/>
          <p:nvPr/>
        </p:nvSpPr>
        <p:spPr>
          <a:xfrm>
            <a:off x="7981096" y="2378831"/>
            <a:ext cx="1521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Azure Web</a:t>
            </a:r>
            <a:r>
              <a:rPr kumimoji="1" lang="ja-JP" altLang="en-US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</a:t>
            </a:r>
            <a:r>
              <a:rPr kumimoji="1" lang="en-US" altLang="ja-JP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App</a:t>
            </a:r>
            <a:endParaRPr kumimoji="1" lang="ja-JP" altLang="en-US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2B35A658-BF6E-4105-BE62-B7B707E3DD6D}"/>
              </a:ext>
            </a:extLst>
          </p:cNvPr>
          <p:cNvSpPr txBox="1"/>
          <p:nvPr/>
        </p:nvSpPr>
        <p:spPr>
          <a:xfrm>
            <a:off x="3948407" y="2387519"/>
            <a:ext cx="1391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カスタムコネクタ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AB10E177-7406-45E6-89AB-8AD9387AA776}"/>
              </a:ext>
            </a:extLst>
          </p:cNvPr>
          <p:cNvSpPr txBox="1"/>
          <p:nvPr/>
        </p:nvSpPr>
        <p:spPr>
          <a:xfrm>
            <a:off x="2970203" y="313256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接続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C52E26A9-8D87-4517-AA4D-7CE46BAE9377}"/>
              </a:ext>
            </a:extLst>
          </p:cNvPr>
          <p:cNvSpPr txBox="1"/>
          <p:nvPr/>
        </p:nvSpPr>
        <p:spPr>
          <a:xfrm>
            <a:off x="1490973" y="2355254"/>
            <a:ext cx="1426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Power Apps</a:t>
            </a:r>
            <a:br>
              <a:rPr kumimoji="1" lang="en-US" altLang="ja-JP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</a:br>
            <a:r>
              <a:rPr kumimoji="1" lang="ja-JP" altLang="en-US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キャンバスアプリ</a:t>
            </a:r>
          </a:p>
        </p:txBody>
      </p:sp>
      <p:pic>
        <p:nvPicPr>
          <p:cNvPr id="8" name="図 7" descr="アイコン&#10;&#10;自動的に生成された説明">
            <a:extLst>
              <a:ext uri="{FF2B5EF4-FFF2-40B4-BE49-F238E27FC236}">
                <a16:creationId xmlns:a16="http://schemas.microsoft.com/office/drawing/2014/main" id="{DD89B288-4AF6-40ED-B38F-69B957B9E7D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717" y="681359"/>
            <a:ext cx="644868" cy="644868"/>
          </a:xfrm>
          <a:prstGeom prst="rect">
            <a:avLst/>
          </a:prstGeom>
        </p:spPr>
      </p:pic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79243473-AD20-4672-B959-ABB10992469C}"/>
              </a:ext>
            </a:extLst>
          </p:cNvPr>
          <p:cNvCxnSpPr>
            <a:cxnSpLocks/>
            <a:stCxn id="45" idx="0"/>
            <a:endCxn id="8" idx="2"/>
          </p:cNvCxnSpPr>
          <p:nvPr/>
        </p:nvCxnSpPr>
        <p:spPr>
          <a:xfrm rot="5400000" flipH="1" flipV="1">
            <a:off x="5144065" y="826433"/>
            <a:ext cx="1061292" cy="2060880"/>
          </a:xfrm>
          <a:prstGeom prst="bentConnector3">
            <a:avLst>
              <a:gd name="adj1" fmla="val 50000"/>
            </a:avLst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2D0C2CCB-525E-4F1A-8BB7-3EB5978DEC3F}"/>
              </a:ext>
            </a:extLst>
          </p:cNvPr>
          <p:cNvCxnSpPr>
            <a:cxnSpLocks/>
            <a:stCxn id="43" idx="0"/>
            <a:endCxn id="8" idx="2"/>
          </p:cNvCxnSpPr>
          <p:nvPr/>
        </p:nvCxnSpPr>
        <p:spPr>
          <a:xfrm rot="16200000" flipV="1">
            <a:off x="7197214" y="834164"/>
            <a:ext cx="1052604" cy="2036730"/>
          </a:xfrm>
          <a:prstGeom prst="bentConnector3">
            <a:avLst>
              <a:gd name="adj1" fmla="val 50000"/>
            </a:avLst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7A62471-B363-445F-A274-35911B6E9577}"/>
              </a:ext>
            </a:extLst>
          </p:cNvPr>
          <p:cNvSpPr txBox="1"/>
          <p:nvPr/>
        </p:nvSpPr>
        <p:spPr>
          <a:xfrm>
            <a:off x="8507630" y="1291787"/>
            <a:ext cx="1253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アプリ登録 ＆ </a:t>
            </a:r>
            <a:br>
              <a:rPr lang="en-US" altLang="ja-JP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</a:br>
            <a:r>
              <a:rPr lang="en-US" altLang="ja-JP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API</a:t>
            </a:r>
            <a:r>
              <a:rPr lang="ja-JP" altLang="en-US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の</a:t>
            </a:r>
            <a:endParaRPr lang="en-US" altLang="ja-JP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526AB6D-97D3-4428-8DF1-0FB34E2B5B1D}"/>
              </a:ext>
            </a:extLst>
          </p:cNvPr>
          <p:cNvSpPr txBox="1"/>
          <p:nvPr/>
        </p:nvSpPr>
        <p:spPr>
          <a:xfrm>
            <a:off x="6257623" y="430144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Azure AD</a:t>
            </a:r>
            <a:endParaRPr kumimoji="1" lang="ja-JP" altLang="en-US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4CE6015-2062-4C28-9C2D-44F41AC03E6F}"/>
              </a:ext>
            </a:extLst>
          </p:cNvPr>
          <p:cNvSpPr txBox="1"/>
          <p:nvPr/>
        </p:nvSpPr>
        <p:spPr>
          <a:xfrm>
            <a:off x="3284172" y="1387605"/>
            <a:ext cx="1649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アプリ登録 ＆ </a:t>
            </a:r>
            <a:br>
              <a:rPr lang="en-US" altLang="ja-JP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</a:br>
            <a:r>
              <a:rPr lang="en-US" altLang="ja-JP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API</a:t>
            </a:r>
            <a:r>
              <a:rPr lang="ja-JP" altLang="en-US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のアクセス許可</a:t>
            </a:r>
            <a:endParaRPr kumimoji="1" lang="ja-JP" altLang="en-US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34" name="スマイル 33">
            <a:extLst>
              <a:ext uri="{FF2B5EF4-FFF2-40B4-BE49-F238E27FC236}">
                <a16:creationId xmlns:a16="http://schemas.microsoft.com/office/drawing/2014/main" id="{F2179C54-7E38-44C4-A4E1-EBEEDC19EDB8}"/>
              </a:ext>
            </a:extLst>
          </p:cNvPr>
          <p:cNvSpPr/>
          <p:nvPr/>
        </p:nvSpPr>
        <p:spPr>
          <a:xfrm>
            <a:off x="483501" y="5335869"/>
            <a:ext cx="545029" cy="524051"/>
          </a:xfrm>
          <a:prstGeom prst="smileyFac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2" name="図 41">
            <a:extLst>
              <a:ext uri="{FF2B5EF4-FFF2-40B4-BE49-F238E27FC236}">
                <a16:creationId xmlns:a16="http://schemas.microsoft.com/office/drawing/2014/main" id="{10DFBDE1-5BC5-499C-9C50-72DFB4751D5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68892" y="1517257"/>
            <a:ext cx="627638" cy="641585"/>
          </a:xfrm>
          <a:prstGeom prst="rect">
            <a:avLst/>
          </a:prstGeom>
        </p:spPr>
      </p:pic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FF01CB81-FF3F-4EA6-8AE5-CB0AC9E58315}"/>
              </a:ext>
            </a:extLst>
          </p:cNvPr>
          <p:cNvCxnSpPr>
            <a:cxnSpLocks/>
            <a:stCxn id="34" idx="6"/>
            <a:endCxn id="18" idx="1"/>
          </p:cNvCxnSpPr>
          <p:nvPr/>
        </p:nvCxnSpPr>
        <p:spPr>
          <a:xfrm flipV="1">
            <a:off x="1028530" y="5589657"/>
            <a:ext cx="684683" cy="8238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コネクタ: カギ線 62">
            <a:extLst>
              <a:ext uri="{FF2B5EF4-FFF2-40B4-BE49-F238E27FC236}">
                <a16:creationId xmlns:a16="http://schemas.microsoft.com/office/drawing/2014/main" id="{E45B6121-C49C-4B03-9630-76F0E75928F3}"/>
              </a:ext>
            </a:extLst>
          </p:cNvPr>
          <p:cNvCxnSpPr>
            <a:cxnSpLocks/>
            <a:stCxn id="34" idx="0"/>
            <a:endCxn id="8" idx="1"/>
          </p:cNvCxnSpPr>
          <p:nvPr/>
        </p:nvCxnSpPr>
        <p:spPr>
          <a:xfrm rot="5400000" flipH="1" flipV="1">
            <a:off x="1403328" y="356481"/>
            <a:ext cx="4332076" cy="5626701"/>
          </a:xfrm>
          <a:prstGeom prst="bentConnector2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3" name="図 52">
            <a:extLst>
              <a:ext uri="{FF2B5EF4-FFF2-40B4-BE49-F238E27FC236}">
                <a16:creationId xmlns:a16="http://schemas.microsoft.com/office/drawing/2014/main" id="{7178D7FB-8D2B-423D-A092-C1F19E17B11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62711" y="1555908"/>
            <a:ext cx="627638" cy="641585"/>
          </a:xfrm>
          <a:prstGeom prst="rect">
            <a:avLst/>
          </a:prstGeom>
        </p:spPr>
      </p:pic>
      <p:pic>
        <p:nvPicPr>
          <p:cNvPr id="70" name="図 69">
            <a:extLst>
              <a:ext uri="{FF2B5EF4-FFF2-40B4-BE49-F238E27FC236}">
                <a16:creationId xmlns:a16="http://schemas.microsoft.com/office/drawing/2014/main" id="{213D821F-CEF9-45B1-8C6A-3F6433F90D3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95318" y="684431"/>
            <a:ext cx="495655" cy="530235"/>
          </a:xfrm>
          <a:prstGeom prst="rect">
            <a:avLst/>
          </a:prstGeom>
        </p:spPr>
      </p:pic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2D58438C-97E7-4755-86A0-356F39809278}"/>
              </a:ext>
            </a:extLst>
          </p:cNvPr>
          <p:cNvSpPr txBox="1"/>
          <p:nvPr/>
        </p:nvSpPr>
        <p:spPr>
          <a:xfrm>
            <a:off x="813958" y="1271641"/>
            <a:ext cx="923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サインイン</a:t>
            </a:r>
            <a:endParaRPr kumimoji="1" lang="ja-JP" altLang="en-US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21299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kumimoji="1" sz="1400" dirty="0" smtClean="0">
            <a:latin typeface="UD Digi Kyokasho NK-R" panose="02020400000000000000" pitchFamily="18" charset="-128"/>
            <a:ea typeface="UD Digi Kyokasho NK-R" panose="02020400000000000000" pitchFamily="18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Microsoft Office PowerPoint</Application>
  <PresentationFormat>ワイド画面</PresentationFormat>
  <Paragraphs>19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UD Digi Kyokasho NK-R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2020-09-18T09:20:40Z</dcterms:created>
  <dcterms:modified xsi:type="dcterms:W3CDTF">2020-10-15T06:53:15Z</dcterms:modified>
</cp:coreProperties>
</file>