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2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A6909-BEBE-429E-B0EB-5CF62E58079C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6310A-6A00-4B31-9AE3-1D131F98E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02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6310A-6A00-4B31-9AE3-1D131F98EE6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12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7B342-304C-569C-CBF2-F635EF922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005046-C9B1-42CA-0918-DB027F2A4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2AD07D-4B01-96C5-AA5D-4538AD81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E661-56D9-4CF3-88E4-94A67083BF1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F0AC5D-C694-B2E3-8902-874060C9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CA81C-7D8F-21E1-0D33-D925A103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93B5-4BF6-48C1-A767-5582A1279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97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BA1C8D-DD84-76BD-E4B1-D1D2B11D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674907-F798-E7A9-21AA-324D57243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1D35C-8E3B-A823-F2EC-2681C4E1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E661-56D9-4CF3-88E4-94A67083BF1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906D67-AEFE-3FDB-513A-D58F58D3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3053B4-A32B-9B7F-24C6-5D2137FE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93B5-4BF6-48C1-A767-5582A1279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04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232224-C91A-D7AF-0CEA-699786190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A6939-921A-22B0-E54F-398020BF1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2E8EC-56F1-908C-26E0-45CC2736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E661-56D9-4CF3-88E4-94A67083BF1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CABE0F-8443-4E22-422A-A1BB8032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9017CB-4E5A-93FF-6C6A-D35E6C71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93B5-4BF6-48C1-A767-5582A1279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78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765AE-1E9A-74FF-46DA-8E3EFF35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35411C-FDAD-12F7-6A99-A8C0B2E21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7BC394-AA3B-4C00-2C42-7D80FA6A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E661-56D9-4CF3-88E4-94A67083BF1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6F3BCA-B9A7-750A-A37B-83E4C4D3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419F4-7E46-6FA0-A319-2D737877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93B5-4BF6-48C1-A767-5582A1279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4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0A198-9532-3B54-D154-C88922D0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94D0FC-4EF1-CD46-4194-5F6FCC47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6E7639-0E92-91D3-B27A-10EB00F9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E661-56D9-4CF3-88E4-94A67083BF1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40D0AA-9E70-1718-5652-8ADB55F0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0E32D8-B3F6-4BE4-E659-DBD03984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93B5-4BF6-48C1-A767-5582A1279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CD1AFF-8951-4234-8A81-0C9DD9D1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F29EFC-A648-A07B-C3A1-60479F56E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24AE1B-831C-1EE4-42AB-7A70EE0BC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8AEB05-4F1B-9606-3810-31A31C02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E661-56D9-4CF3-88E4-94A67083BF1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7AF783-F47B-5C32-B158-A0AFD1EE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C54527-85CB-843B-9749-86FB450E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93B5-4BF6-48C1-A767-5582A1279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23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E19EFE-F835-513A-7692-860BFE14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AEAE95-A028-6E7F-5D6A-408934A65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A9C944-141A-67A3-BB12-FF020C81C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9DE7577-B5E2-D944-96EB-A81004D25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63A7EA-3382-E8CF-A8CC-46FF6C785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A96DDF-7E81-49C0-5209-3FA98ABB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E661-56D9-4CF3-88E4-94A67083BF1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BB95E4-5DDA-1843-0573-A660E42A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9122E7-A6C4-3231-7815-B7B7E40A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93B5-4BF6-48C1-A767-5582A1279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26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927BC-711C-E505-1F82-54584B9D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06B4810-CEB8-A383-2371-AA0205CB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E661-56D9-4CF3-88E4-94A67083BF1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36DB22-9755-4361-AE96-8306C100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4D0BE7-00EE-52FB-22A8-BBC0CC99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93B5-4BF6-48C1-A767-5582A1279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90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4D8F29-1728-7E86-C53F-C9865B73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E661-56D9-4CF3-88E4-94A67083BF1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06F875-1805-E62C-99AD-54E6A83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D952CD-C6D8-ED4F-A6A7-A6527378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93B5-4BF6-48C1-A767-5582A1279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38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82EF8-8181-05BB-C869-F602DAF0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8FF20A-22D7-CE50-C073-CBA4E7C6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BC9EA7-1C71-0ACD-9950-44922E7B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D5D4E6-FDA8-80AB-37A7-2FBC394F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E661-56D9-4CF3-88E4-94A67083BF1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E43B93-B2F7-5691-1647-953038DB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5642DD-4A8C-A8BB-99C6-0C12E964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93B5-4BF6-48C1-A767-5582A1279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13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A435C1-F570-C4E0-E6B7-E3D13AF4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3B557C-B12A-1183-333F-1668E5685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FFAB94-4EC8-478F-7024-452B02D7A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F1116B-DBB6-0599-3572-BEAECE32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E661-56D9-4CF3-88E4-94A67083BF1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598CC2-2747-6ED3-C85B-F78A1FA6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8E8E5B-9099-387C-09A4-B2A335F9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93B5-4BF6-48C1-A767-5582A1279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02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EBD9F96-7EEC-4421-5B2F-8847C073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BFA4D7-77CA-15C0-3326-FBCF1EE30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F7124-FA62-5E57-A0DC-451D9E827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BE661-56D9-4CF3-88E4-94A67083BF1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2C5634-27AA-97AB-BED7-FDB9F2647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8F24B8-23DC-A56E-A5AE-C160375E2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D93B5-4BF6-48C1-A767-5582A1279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91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DA92CC16-A781-B67C-4888-44E06919C0CA}"/>
              </a:ext>
            </a:extLst>
          </p:cNvPr>
          <p:cNvSpPr/>
          <p:nvPr/>
        </p:nvSpPr>
        <p:spPr>
          <a:xfrm>
            <a:off x="167788" y="281030"/>
            <a:ext cx="1199625" cy="116607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apimbackup</a:t>
            </a:r>
            <a:endParaRPr kumimoji="1" lang="ja-JP" altLang="en-US" sz="1200" dirty="0"/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E896605C-2FB4-98C4-6147-AF01415ECB11}"/>
              </a:ext>
            </a:extLst>
          </p:cNvPr>
          <p:cNvSpPr/>
          <p:nvPr/>
        </p:nvSpPr>
        <p:spPr>
          <a:xfrm>
            <a:off x="2186739" y="281031"/>
            <a:ext cx="4914550" cy="30074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/>
              <a:t>Metadata.xml</a:t>
            </a:r>
            <a:endParaRPr kumimoji="1" lang="ja-JP" altLang="en-US" sz="1200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537DD8D-D406-9C18-6980-8FDC188E189E}"/>
              </a:ext>
            </a:extLst>
          </p:cNvPr>
          <p:cNvSpPr/>
          <p:nvPr/>
        </p:nvSpPr>
        <p:spPr>
          <a:xfrm>
            <a:off x="1227850" y="591423"/>
            <a:ext cx="1029943" cy="406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Unzip</a:t>
            </a:r>
            <a:endParaRPr kumimoji="1" lang="ja-JP" altLang="en-US" sz="12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3CF6442-B545-2AED-3FD0-BF726D8E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27" y="550154"/>
            <a:ext cx="4541472" cy="2444041"/>
          </a:xfrm>
          <a:prstGeom prst="rect">
            <a:avLst/>
          </a:prstGeom>
        </p:spPr>
      </p:pic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CAC54306-5CC2-8372-158B-15FAD670DC10}"/>
              </a:ext>
            </a:extLst>
          </p:cNvPr>
          <p:cNvSpPr/>
          <p:nvPr/>
        </p:nvSpPr>
        <p:spPr>
          <a:xfrm>
            <a:off x="7184481" y="281030"/>
            <a:ext cx="4914550" cy="30074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/>
              <a:t>Backup</a:t>
            </a:r>
            <a:endParaRPr kumimoji="1" lang="ja-JP" altLang="en-US" sz="12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FD15F95-ED15-3FE7-5D8B-354469B11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484" y="624789"/>
            <a:ext cx="4700544" cy="18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7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14AEBD-9556-91E3-8A00-3CC1A1ACE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651"/>
          <a:stretch/>
        </p:blipFill>
        <p:spPr>
          <a:xfrm>
            <a:off x="1114288" y="400595"/>
            <a:ext cx="9902464" cy="4824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802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678A38-64A2-6129-5113-42746C3F4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243" b="10921"/>
          <a:stretch/>
        </p:blipFill>
        <p:spPr>
          <a:xfrm>
            <a:off x="577050" y="1216816"/>
            <a:ext cx="4910855" cy="4589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E2FF4F8-86FB-7E81-57F9-5A837B70C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14" y="1216816"/>
            <a:ext cx="7024888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BCCA56-71ED-4880-B5BB-8E39BCD0C005}"/>
              </a:ext>
            </a:extLst>
          </p:cNvPr>
          <p:cNvSpPr txBox="1"/>
          <p:nvPr/>
        </p:nvSpPr>
        <p:spPr>
          <a:xfrm>
            <a:off x="3267553" y="1051354"/>
            <a:ext cx="194957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Git </a:t>
            </a:r>
            <a:r>
              <a:rPr kumimoji="1" lang="ja-JP" altLang="en-US" sz="1400" dirty="0"/>
              <a:t>で </a:t>
            </a:r>
            <a:r>
              <a:rPr kumimoji="1" lang="en-US" altLang="ja-JP" sz="1400" dirty="0"/>
              <a:t>Clone</a:t>
            </a:r>
            <a:r>
              <a:rPr kumimoji="1" lang="ja-JP" altLang="en-US" sz="1400" dirty="0"/>
              <a:t> したもの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C97706-9ED3-07B9-D497-C1F055A7F38D}"/>
              </a:ext>
            </a:extLst>
          </p:cNvPr>
          <p:cNvSpPr txBox="1"/>
          <p:nvPr/>
        </p:nvSpPr>
        <p:spPr>
          <a:xfrm>
            <a:off x="10449927" y="1062927"/>
            <a:ext cx="171553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ARM</a:t>
            </a:r>
            <a:r>
              <a:rPr kumimoji="1" lang="ja-JP" altLang="en-US" sz="1400"/>
              <a:t> で見えるもの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378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16</Words>
  <Application>Microsoft Office PowerPoint</Application>
  <PresentationFormat>ワイド画面</PresentationFormat>
  <Paragraphs>7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2</cp:revision>
  <dcterms:created xsi:type="dcterms:W3CDTF">2022-05-23T07:05:33Z</dcterms:created>
  <dcterms:modified xsi:type="dcterms:W3CDTF">2022-05-23T08:33:23Z</dcterms:modified>
</cp:coreProperties>
</file>