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289835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28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9FEC8C-9A09-4E6F-8BCB-59DE2E3516A8}"/>
              </a:ext>
            </a:extLst>
          </p:cNvPr>
          <p:cNvGrpSpPr/>
          <p:nvPr/>
        </p:nvGrpSpPr>
        <p:grpSpPr>
          <a:xfrm>
            <a:off x="1322420" y="970498"/>
            <a:ext cx="8174999" cy="3404625"/>
            <a:chOff x="1322420" y="970498"/>
            <a:chExt cx="8174999" cy="340462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BA285006-0A82-4C25-8762-FE90AB321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r="24017" b="51412"/>
            <a:stretch/>
          </p:blipFill>
          <p:spPr>
            <a:xfrm>
              <a:off x="1322420" y="970498"/>
              <a:ext cx="8174999" cy="3332231"/>
            </a:xfrm>
            <a:prstGeom prst="rect">
              <a:avLst/>
            </a:prstGeom>
          </p:spPr>
        </p:pic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A4020BB-955D-4C89-8047-D17BA91F6D15}"/>
                </a:ext>
              </a:extLst>
            </p:cNvPr>
            <p:cNvSpPr/>
            <p:nvPr/>
          </p:nvSpPr>
          <p:spPr>
            <a:xfrm>
              <a:off x="1795141" y="4022771"/>
              <a:ext cx="2047583" cy="3523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1FE96E1-4B31-49F7-A7FF-B0D683027089}"/>
                </a:ext>
              </a:extLst>
            </p:cNvPr>
            <p:cNvSpPr/>
            <p:nvPr/>
          </p:nvSpPr>
          <p:spPr>
            <a:xfrm>
              <a:off x="1795141" y="2460838"/>
              <a:ext cx="2137340" cy="6021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09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146FF9-7CF4-44F6-A2E1-4AE90196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57" r="-2" b="10104"/>
          <a:stretch/>
        </p:blipFill>
        <p:spPr>
          <a:xfrm>
            <a:off x="963298" y="743925"/>
            <a:ext cx="9308342" cy="473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70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1462</TotalTime>
  <Words>31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49</cp:revision>
  <dcterms:created xsi:type="dcterms:W3CDTF">2018-11-11T04:05:12Z</dcterms:created>
  <dcterms:modified xsi:type="dcterms:W3CDTF">2019-05-15T09:12:53Z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