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70EB51BA-85B8-442E-A110-AF49B763CC58}"/>
              </a:ext>
            </a:extLst>
          </p:cNvPr>
          <p:cNvSpPr/>
          <p:nvPr/>
        </p:nvSpPr>
        <p:spPr bwMode="auto">
          <a:xfrm>
            <a:off x="1167124" y="949783"/>
            <a:ext cx="7953901" cy="5685361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5A49F0E-F060-48FB-B27D-AC57A7F6295B}"/>
              </a:ext>
            </a:extLst>
          </p:cNvPr>
          <p:cNvSpPr/>
          <p:nvPr/>
        </p:nvSpPr>
        <p:spPr bwMode="auto">
          <a:xfrm>
            <a:off x="1906135" y="1431876"/>
            <a:ext cx="6364825" cy="16172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5118DCA-E074-45DC-9B1E-7612C5310721}"/>
              </a:ext>
            </a:extLst>
          </p:cNvPr>
          <p:cNvSpPr/>
          <p:nvPr/>
        </p:nvSpPr>
        <p:spPr bwMode="auto">
          <a:xfrm>
            <a:off x="1906137" y="4678658"/>
            <a:ext cx="6364824" cy="17577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6" name="図 5" descr="図形 が含まれている画像&#10;&#10;自動的に生成された説明">
            <a:extLst>
              <a:ext uri="{FF2B5EF4-FFF2-40B4-BE49-F238E27FC236}">
                <a16:creationId xmlns:a16="http://schemas.microsoft.com/office/drawing/2014/main" id="{99B4A7D3-0AC1-423F-A6D3-A84894D7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42" y="5662329"/>
            <a:ext cx="860876" cy="884176"/>
          </a:xfrm>
          <a:prstGeom prst="rect">
            <a:avLst/>
          </a:prstGeom>
        </p:spPr>
      </p:pic>
      <p:pic>
        <p:nvPicPr>
          <p:cNvPr id="7" name="図 6" descr="座る, フロン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DB65E4C-EB72-4046-B8A2-686987D9D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345" y="5050450"/>
            <a:ext cx="461745" cy="681697"/>
          </a:xfrm>
          <a:prstGeom prst="rect">
            <a:avLst/>
          </a:prstGeom>
        </p:spPr>
      </p:pic>
      <p:pic>
        <p:nvPicPr>
          <p:cNvPr id="8" name="図 7" descr="図形&#10;&#10;中程度の精度で自動的に生成された説明">
            <a:extLst>
              <a:ext uri="{FF2B5EF4-FFF2-40B4-BE49-F238E27FC236}">
                <a16:creationId xmlns:a16="http://schemas.microsoft.com/office/drawing/2014/main" id="{6A875D96-6D1B-4DF1-8CD5-5A8464700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903" y="5115534"/>
            <a:ext cx="752468" cy="752468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051362-8CEE-41F0-903B-5D1939D1C6BC}"/>
              </a:ext>
            </a:extLst>
          </p:cNvPr>
          <p:cNvSpPr txBox="1"/>
          <p:nvPr/>
        </p:nvSpPr>
        <p:spPr>
          <a:xfrm>
            <a:off x="4013789" y="5714457"/>
            <a:ext cx="1446550" cy="49148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ビルド成果物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ECF52D78-D85E-48A4-8F11-241955AC4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456" y="5099659"/>
            <a:ext cx="184915" cy="396247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C1393A4A-3A08-4E32-8CFE-4C61C0DBE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856" y="5252059"/>
            <a:ext cx="184915" cy="396247"/>
          </a:xfrm>
          <a:prstGeom prst="rect">
            <a:avLst/>
          </a:prstGeom>
        </p:spPr>
      </p:pic>
      <p:pic>
        <p:nvPicPr>
          <p:cNvPr id="15" name="Picture 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44ABDDB6-8323-4E2E-A076-31D0AECB3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052" y="1133742"/>
            <a:ext cx="564352" cy="564352"/>
          </a:xfrm>
          <a:prstGeom prst="rect">
            <a:avLst/>
          </a:prstGeom>
          <a:noFill/>
        </p:spPr>
      </p:pic>
      <p:pic>
        <p:nvPicPr>
          <p:cNvPr id="16" name="図 15" descr="ロゴ, アイコン&#10;&#10;自動的に生成された説明">
            <a:extLst>
              <a:ext uri="{FF2B5EF4-FFF2-40B4-BE49-F238E27FC236}">
                <a16:creationId xmlns:a16="http://schemas.microsoft.com/office/drawing/2014/main" id="{59D72D40-A707-4D11-9900-DCCADCB875C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9036" y="2019304"/>
            <a:ext cx="532949" cy="532949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0DEBFBB2-3F70-4A72-A1D6-A43024EB8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9411" y="2079043"/>
            <a:ext cx="367520" cy="367520"/>
          </a:xfrm>
          <a:prstGeom prst="rect">
            <a:avLst/>
          </a:prstGeom>
        </p:spPr>
      </p:pic>
      <p:pic>
        <p:nvPicPr>
          <p:cNvPr id="18" name="Picture 4" descr="Image result for github icon">
            <a:extLst>
              <a:ext uri="{FF2B5EF4-FFF2-40B4-BE49-F238E27FC236}">
                <a16:creationId xmlns:a16="http://schemas.microsoft.com/office/drawing/2014/main" id="{F75E77DA-B899-43FE-984E-827CD207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077" y="3617458"/>
            <a:ext cx="400213" cy="40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52F5943C-DCB8-466E-BBB7-E3EDD6D5A0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85699" y="2069511"/>
            <a:ext cx="444699" cy="44469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9B75783-E80F-4528-9A28-4C73655D830B}"/>
              </a:ext>
            </a:extLst>
          </p:cNvPr>
          <p:cNvCxnSpPr>
            <a:cxnSpLocks/>
          </p:cNvCxnSpPr>
          <p:nvPr/>
        </p:nvCxnSpPr>
        <p:spPr>
          <a:xfrm flipV="1">
            <a:off x="2528883" y="4103584"/>
            <a:ext cx="0" cy="946866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249781-B3BC-4BAF-A77E-085D0438F6CC}"/>
              </a:ext>
            </a:extLst>
          </p:cNvPr>
          <p:cNvCxnSpPr>
            <a:cxnSpLocks/>
          </p:cNvCxnSpPr>
          <p:nvPr/>
        </p:nvCxnSpPr>
        <p:spPr>
          <a:xfrm flipV="1">
            <a:off x="2542134" y="2575652"/>
            <a:ext cx="0" cy="946866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DE52A26-2143-4944-8E10-4CFB6421537E}"/>
              </a:ext>
            </a:extLst>
          </p:cNvPr>
          <p:cNvCxnSpPr>
            <a:cxnSpLocks/>
          </p:cNvCxnSpPr>
          <p:nvPr/>
        </p:nvCxnSpPr>
        <p:spPr>
          <a:xfrm flipV="1">
            <a:off x="2792543" y="1915503"/>
            <a:ext cx="761628" cy="35171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EE64E9C-B926-4E0E-9B70-13AC90190166}"/>
              </a:ext>
            </a:extLst>
          </p:cNvPr>
          <p:cNvCxnSpPr>
            <a:cxnSpLocks/>
          </p:cNvCxnSpPr>
          <p:nvPr/>
        </p:nvCxnSpPr>
        <p:spPr>
          <a:xfrm flipV="1">
            <a:off x="2795266" y="2471025"/>
            <a:ext cx="2795580" cy="1253005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FE8B995-6CE8-4664-828F-4B099E14EA19}"/>
              </a:ext>
            </a:extLst>
          </p:cNvPr>
          <p:cNvCxnSpPr>
            <a:cxnSpLocks/>
          </p:cNvCxnSpPr>
          <p:nvPr/>
        </p:nvCxnSpPr>
        <p:spPr>
          <a:xfrm flipH="1" flipV="1">
            <a:off x="2726198" y="2589435"/>
            <a:ext cx="2052683" cy="2490047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6168BCC-CFCE-481E-890C-B1D20930A4FE}"/>
              </a:ext>
            </a:extLst>
          </p:cNvPr>
          <p:cNvCxnSpPr>
            <a:cxnSpLocks/>
          </p:cNvCxnSpPr>
          <p:nvPr/>
        </p:nvCxnSpPr>
        <p:spPr>
          <a:xfrm flipV="1">
            <a:off x="5008333" y="2604053"/>
            <a:ext cx="790525" cy="2422849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B961AFB-4679-4DE8-A08C-64A51FD224A3}"/>
              </a:ext>
            </a:extLst>
          </p:cNvPr>
          <p:cNvCxnSpPr>
            <a:cxnSpLocks/>
          </p:cNvCxnSpPr>
          <p:nvPr/>
        </p:nvCxnSpPr>
        <p:spPr>
          <a:xfrm flipV="1">
            <a:off x="5218677" y="2657676"/>
            <a:ext cx="1778587" cy="2457858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16E8840-67B9-490D-95C5-D4532864FCC2}"/>
              </a:ext>
            </a:extLst>
          </p:cNvPr>
          <p:cNvCxnSpPr>
            <a:cxnSpLocks/>
          </p:cNvCxnSpPr>
          <p:nvPr/>
        </p:nvCxnSpPr>
        <p:spPr>
          <a:xfrm flipV="1">
            <a:off x="7251844" y="2671308"/>
            <a:ext cx="0" cy="2290969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85422EA-1CBF-4FE2-AA19-1DC073BCE24B}"/>
              </a:ext>
            </a:extLst>
          </p:cNvPr>
          <p:cNvSpPr txBox="1"/>
          <p:nvPr/>
        </p:nvSpPr>
        <p:spPr>
          <a:xfrm>
            <a:off x="5336257" y="1736979"/>
            <a:ext cx="1040991" cy="4642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9605813-1749-4852-A9BB-C69494B6D032}"/>
              </a:ext>
            </a:extLst>
          </p:cNvPr>
          <p:cNvSpPr txBox="1"/>
          <p:nvPr/>
        </p:nvSpPr>
        <p:spPr>
          <a:xfrm>
            <a:off x="3995758" y="1517990"/>
            <a:ext cx="1377461" cy="6296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 App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</a:t>
            </a: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7E377ED-C9FC-44C9-A72B-FA57E3584F52}"/>
              </a:ext>
            </a:extLst>
          </p:cNvPr>
          <p:cNvSpPr txBox="1"/>
          <p:nvPr/>
        </p:nvSpPr>
        <p:spPr>
          <a:xfrm>
            <a:off x="1852406" y="1541785"/>
            <a:ext cx="1111522" cy="63049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Container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17402ED-8D76-4017-A0AE-8778902E6634}"/>
              </a:ext>
            </a:extLst>
          </p:cNvPr>
          <p:cNvSpPr txBox="1"/>
          <p:nvPr/>
        </p:nvSpPr>
        <p:spPr>
          <a:xfrm>
            <a:off x="6626690" y="1668519"/>
            <a:ext cx="1493037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Virtual Machine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8" name="円柱 37">
            <a:extLst>
              <a:ext uri="{FF2B5EF4-FFF2-40B4-BE49-F238E27FC236}">
                <a16:creationId xmlns:a16="http://schemas.microsoft.com/office/drawing/2014/main" id="{BE6C42AA-1E28-4570-8A4B-D220F2630883}"/>
              </a:ext>
            </a:extLst>
          </p:cNvPr>
          <p:cNvSpPr/>
          <p:nvPr/>
        </p:nvSpPr>
        <p:spPr bwMode="auto">
          <a:xfrm rot="16200000">
            <a:off x="4867232" y="3578611"/>
            <a:ext cx="341147" cy="3718507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39" name="図 38" descr="アイコン&#10;&#10;自動的に生成された説明">
            <a:extLst>
              <a:ext uri="{FF2B5EF4-FFF2-40B4-BE49-F238E27FC236}">
                <a16:creationId xmlns:a16="http://schemas.microsoft.com/office/drawing/2014/main" id="{38543791-B1F7-4E96-896A-E9A9F7C90C2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3445" y="5121643"/>
            <a:ext cx="514286" cy="581538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DBE98F5F-2DCE-487B-B633-655B35F7D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1652" y="2040454"/>
            <a:ext cx="444699" cy="444699"/>
          </a:xfrm>
          <a:prstGeom prst="rect">
            <a:avLst/>
          </a:prstGeom>
        </p:spPr>
      </p:pic>
      <p:pic>
        <p:nvPicPr>
          <p:cNvPr id="41" name="Picture 5" descr="image005">
            <a:extLst>
              <a:ext uri="{FF2B5EF4-FFF2-40B4-BE49-F238E27FC236}">
                <a16:creationId xmlns:a16="http://schemas.microsoft.com/office/drawing/2014/main" id="{A44B1618-E05D-4BCC-B0D1-0EF6AB923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898" y="1578646"/>
            <a:ext cx="536765" cy="421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B917D35-5385-4880-B963-79EADEA24EF0}"/>
              </a:ext>
            </a:extLst>
          </p:cNvPr>
          <p:cNvSpPr txBox="1"/>
          <p:nvPr/>
        </p:nvSpPr>
        <p:spPr>
          <a:xfrm>
            <a:off x="6489998" y="5796250"/>
            <a:ext cx="1600438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稼働中のサーバー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4F36BD9-A667-44A3-9299-DCCB813681F9}"/>
              </a:ext>
            </a:extLst>
          </p:cNvPr>
          <p:cNvSpPr txBox="1"/>
          <p:nvPr/>
        </p:nvSpPr>
        <p:spPr>
          <a:xfrm>
            <a:off x="3554171" y="5225042"/>
            <a:ext cx="582532" cy="51879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chemeClr val="bg1"/>
                </a:solidFill>
              </a:rPr>
              <a:t>CI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8BD4C0C-6C0A-429D-8E40-0B155A4F5560}"/>
              </a:ext>
            </a:extLst>
          </p:cNvPr>
          <p:cNvSpPr txBox="1"/>
          <p:nvPr/>
        </p:nvSpPr>
        <p:spPr>
          <a:xfrm>
            <a:off x="5590846" y="5218167"/>
            <a:ext cx="675506" cy="518796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600" b="1" dirty="0">
                <a:solidFill>
                  <a:schemeClr val="bg1"/>
                </a:solidFill>
              </a:rPr>
              <a:t>CD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C72DD4A-5710-4559-B055-6B2033D8092E}"/>
              </a:ext>
            </a:extLst>
          </p:cNvPr>
          <p:cNvSpPr txBox="1"/>
          <p:nvPr/>
        </p:nvSpPr>
        <p:spPr>
          <a:xfrm>
            <a:off x="6707489" y="1023612"/>
            <a:ext cx="1491434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Microsoft Azure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944DC6E0-0FE0-47C3-9316-28CB53E387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53663" y="2178547"/>
            <a:ext cx="1065385" cy="650777"/>
          </a:xfrm>
          <a:prstGeom prst="rect">
            <a:avLst/>
          </a:prstGeom>
        </p:spPr>
      </p:pic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D46A907-F6AE-4995-AA8C-9B0D735A7737}"/>
              </a:ext>
            </a:extLst>
          </p:cNvPr>
          <p:cNvCxnSpPr>
            <a:cxnSpLocks/>
          </p:cNvCxnSpPr>
          <p:nvPr/>
        </p:nvCxnSpPr>
        <p:spPr>
          <a:xfrm>
            <a:off x="2851391" y="2381351"/>
            <a:ext cx="751309" cy="79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7A8ED6D-F0BB-45E4-B7BF-13AB3C824F05}"/>
              </a:ext>
            </a:extLst>
          </p:cNvPr>
          <p:cNvSpPr txBox="1"/>
          <p:nvPr/>
        </p:nvSpPr>
        <p:spPr>
          <a:xfrm>
            <a:off x="3918010" y="2083371"/>
            <a:ext cx="1377461" cy="795859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Kubernetes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22EF58E-E5E3-4D70-A03E-6AF0CD4D69DC}"/>
              </a:ext>
            </a:extLst>
          </p:cNvPr>
          <p:cNvSpPr txBox="1"/>
          <p:nvPr/>
        </p:nvSpPr>
        <p:spPr>
          <a:xfrm>
            <a:off x="7210886" y="3995148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①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0554AF1C-BCCB-43DA-922C-A81881331D3D}"/>
              </a:ext>
            </a:extLst>
          </p:cNvPr>
          <p:cNvCxnSpPr>
            <a:cxnSpLocks/>
          </p:cNvCxnSpPr>
          <p:nvPr/>
        </p:nvCxnSpPr>
        <p:spPr>
          <a:xfrm flipH="1" flipV="1">
            <a:off x="5976336" y="2633412"/>
            <a:ext cx="1028692" cy="2442614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6409BCB-36E3-450D-BD2E-F47AF9CE8A20}"/>
              </a:ext>
            </a:extLst>
          </p:cNvPr>
          <p:cNvSpPr txBox="1"/>
          <p:nvPr/>
        </p:nvSpPr>
        <p:spPr>
          <a:xfrm>
            <a:off x="6556517" y="4003713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②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A5E4F049-040E-4B00-B6A5-F6F8A9EE04DC}"/>
              </a:ext>
            </a:extLst>
          </p:cNvPr>
          <p:cNvCxnSpPr>
            <a:cxnSpLocks/>
          </p:cNvCxnSpPr>
          <p:nvPr/>
        </p:nvCxnSpPr>
        <p:spPr>
          <a:xfrm flipH="1" flipV="1">
            <a:off x="2911576" y="2552253"/>
            <a:ext cx="4016620" cy="2628853"/>
          </a:xfrm>
          <a:prstGeom prst="straightConnector1">
            <a:avLst/>
          </a:prstGeom>
          <a:ln w="28575">
            <a:solidFill>
              <a:schemeClr val="tx2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8299539-5136-46EC-A023-3A3D2FE7108E}"/>
              </a:ext>
            </a:extLst>
          </p:cNvPr>
          <p:cNvSpPr txBox="1"/>
          <p:nvPr/>
        </p:nvSpPr>
        <p:spPr>
          <a:xfrm>
            <a:off x="6045674" y="4312020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③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BC2ED29-0838-4263-89DF-21E203368259}"/>
              </a:ext>
            </a:extLst>
          </p:cNvPr>
          <p:cNvSpPr txBox="1"/>
          <p:nvPr/>
        </p:nvSpPr>
        <p:spPr>
          <a:xfrm>
            <a:off x="5242969" y="4312020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④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CB1039-DC67-4AF9-A8B6-89AB766D3C56}"/>
              </a:ext>
            </a:extLst>
          </p:cNvPr>
          <p:cNvSpPr txBox="1"/>
          <p:nvPr/>
        </p:nvSpPr>
        <p:spPr>
          <a:xfrm>
            <a:off x="4710403" y="4293706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⑤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AE369F6-B089-4676-9B86-2B669CEB0D82}"/>
              </a:ext>
            </a:extLst>
          </p:cNvPr>
          <p:cNvSpPr txBox="1"/>
          <p:nvPr/>
        </p:nvSpPr>
        <p:spPr>
          <a:xfrm>
            <a:off x="3859999" y="4346533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⑥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E959EB6-79F3-4821-A438-5AF0AC0DCE2F}"/>
              </a:ext>
            </a:extLst>
          </p:cNvPr>
          <p:cNvSpPr txBox="1"/>
          <p:nvPr/>
        </p:nvSpPr>
        <p:spPr>
          <a:xfrm>
            <a:off x="2496746" y="4203966"/>
            <a:ext cx="523220" cy="463460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⑦</a:t>
            </a:r>
          </a:p>
        </p:txBody>
      </p:sp>
    </p:spTree>
    <p:extLst>
      <p:ext uri="{BB962C8B-B14F-4D97-AF65-F5344CB8AC3E}">
        <p14:creationId xmlns:p14="http://schemas.microsoft.com/office/powerpoint/2010/main" val="220508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25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23</cp:revision>
  <dcterms:created xsi:type="dcterms:W3CDTF">2021-07-13T06:10:18Z</dcterms:created>
  <dcterms:modified xsi:type="dcterms:W3CDTF">2021-09-07T13:43:21Z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2021-09-07T12:07:03Z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8abca315-bfbb-4235-bd7b-c4b40e2ce2af</vt:lpwstr>
  </property>
  <property fmtid="{D5CDD505-2E9C-101B-9397-08002B2CF9AE}" pid="8" name="MSIP_Label_f42aa342-8706-4288-bd11-ebb85995028c_ContentBits">
    <vt:lpwstr>0</vt:lpwstr>
  </property>
</Properties>
</file>