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7FB8F-601A-EA7B-E9E2-4939B4A6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3EE302-6BC3-4561-A487-E61F059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2D82B-FA57-71BF-7E9C-77F799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C61DA-99A2-8875-BDB0-E07D05F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9BD84-0ECD-B15B-0FFB-E9D92D7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21F6D-8B37-AA5C-038E-4C04E63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FB60CE-64EB-4E46-51E0-EF1F215D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8303-AB18-BDB1-B1C5-99E3E56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7886-9CF9-843C-DC43-3B1EB2C5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0FD28-61C9-0906-BAE5-3666196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D7BF80-7403-84BB-D5AF-C13124C0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D736BC-0798-B684-4FDD-9604D5AE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EB078-A539-8676-6D59-AC12239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13FA9-0CE7-9FA1-BE99-F1C1330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3465F-9BAB-E26A-A906-BDF4B48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74318-8062-6F64-FDA4-1A937E6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56D0-88CD-5680-E286-86705899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FDA2-BBBD-9852-9514-866449C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7E605-1361-8370-E5C2-99689D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F01E8-CB12-8EAB-CD96-73376B7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A3552-2391-E331-0E5D-64668C7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829B1-BE34-1BDC-15AA-164B4337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6588-ECE7-CF3E-3C7C-28442026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6D3F-BF6B-FCC7-383E-AB2515B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D84ED-D951-D83B-42FA-E679CD9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CBF98-F96D-67A9-CC4C-FBDD7EF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2136-2209-5C75-058E-B8AD07FB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F7474-3619-5322-48E7-03BFCDBD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DBF82-B516-A121-DBE5-79EC39CE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C7A27-F909-143E-DE63-1CD0DF8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B0670-E1C2-6B38-5759-E995772E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AAA4-461F-2061-276F-F84CFD4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73E279-0898-86BE-8D5B-B3AB4C0B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738A8-C2B1-6865-5170-08F89863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C525B-0D58-3C1C-0CF2-1348CCD0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784BEA-C818-02E9-826D-78B1A2BE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A4DD7-A824-861D-E612-2F6951F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2C3FC-1E2F-D6ED-0DD2-55DFA28B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37F760-F6A7-2D48-AF2F-921A231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7C5D6-189C-4596-9426-52A77DE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FC0991-6F21-DE1E-FFEF-233B9BAB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EB7C-613F-5C94-482F-C71A53E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DF1C0F-68E8-0B5E-A736-BD8E8F59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D6FF35-F32D-DDD0-B4B5-37F8A001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EA0317-2103-2A08-3FAC-3DC9A3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753F5-46E1-D5FE-5020-D93031E1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957E-B79E-37B6-313C-F5440CE0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4C243-F876-FB49-6CE4-7740838A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ACB40-9D38-3C35-0B1F-884BB584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13346-EB8B-69FC-33E4-310F54F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0416-5E80-57D2-7E74-5F1FECC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8E158F-18DC-AA19-61A4-B1A9687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7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03071-D93F-2923-A59A-11D48FBD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5B4982-D3FC-5344-47E4-D53D8AF0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91C69-55C8-7152-9613-DA7F4704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43130-3CDD-DFFB-BEA8-EC2156C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EFAC3-D68E-7CF6-D3E3-8C5CBE8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0B9AE-9C84-2AEE-6ABE-D5ABCFE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721D17-F603-022C-9F88-948ADD95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F2B4D-3960-9919-8C57-B37E6107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63BDD-EE20-7B90-4A15-2D58DE69B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FC50E-A8B2-FD9D-DE21-51506520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38B72-820D-F0B1-AD75-5D24E5C1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41ED20-2197-78BF-9E0F-67189B3F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0" y="595116"/>
            <a:ext cx="671474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5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7D80D6-DA29-A2C1-0B5E-4D1B4D73D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6"/>
          <a:stretch/>
        </p:blipFill>
        <p:spPr>
          <a:xfrm>
            <a:off x="351879" y="595116"/>
            <a:ext cx="510594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505563-DBB9-97BD-B863-B3FE7646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56" y="595116"/>
            <a:ext cx="559036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185FE22-AC7A-A2E0-8FF2-5ED6396D9C41}"/>
              </a:ext>
            </a:extLst>
          </p:cNvPr>
          <p:cNvSpPr/>
          <p:nvPr/>
        </p:nvSpPr>
        <p:spPr>
          <a:xfrm>
            <a:off x="2231799" y="5185255"/>
            <a:ext cx="3565971" cy="11452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8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FF2E3E6-7CE0-E1B9-4ADA-CBEB06A7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2" y="393923"/>
            <a:ext cx="10076033" cy="412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0A8C1C-284D-FFA7-2809-0B3C54E3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84" y="291484"/>
            <a:ext cx="4933058" cy="4331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FD4F085-E71D-980B-BE68-2C24A29FF15C}"/>
              </a:ext>
            </a:extLst>
          </p:cNvPr>
          <p:cNvSpPr/>
          <p:nvPr/>
        </p:nvSpPr>
        <p:spPr>
          <a:xfrm>
            <a:off x="8158160" y="2383796"/>
            <a:ext cx="2343596" cy="5737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82B00D-6A40-1A62-6FBB-04144D38A493}"/>
              </a:ext>
            </a:extLst>
          </p:cNvPr>
          <p:cNvSpPr/>
          <p:nvPr/>
        </p:nvSpPr>
        <p:spPr>
          <a:xfrm>
            <a:off x="10699471" y="2277526"/>
            <a:ext cx="1936856" cy="4741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6525F1F-1596-721D-D710-207568DB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2" y="581279"/>
            <a:ext cx="8953697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8EBEDC-505C-0C6C-402B-D6638B90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20" y="581279"/>
            <a:ext cx="4438190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6FBB422-7F29-A574-0FCC-651A8AF2A3D4}"/>
              </a:ext>
            </a:extLst>
          </p:cNvPr>
          <p:cNvSpPr/>
          <p:nvPr/>
        </p:nvSpPr>
        <p:spPr>
          <a:xfrm>
            <a:off x="7826655" y="5012596"/>
            <a:ext cx="1322898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32FD097-4B9B-C9F4-5368-AFEE1CFAA8C3}"/>
              </a:ext>
            </a:extLst>
          </p:cNvPr>
          <p:cNvSpPr/>
          <p:nvPr/>
        </p:nvSpPr>
        <p:spPr>
          <a:xfrm>
            <a:off x="9507816" y="3764820"/>
            <a:ext cx="4333093" cy="6500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1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380062-D127-A210-928B-D226BBD1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400050"/>
            <a:ext cx="7950200" cy="605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8171F58-F8F7-745B-EE5A-468FD28620DC}"/>
              </a:ext>
            </a:extLst>
          </p:cNvPr>
          <p:cNvSpPr/>
          <p:nvPr/>
        </p:nvSpPr>
        <p:spPr>
          <a:xfrm>
            <a:off x="2228851" y="912082"/>
            <a:ext cx="2714624" cy="5166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8513B7-E342-0234-4473-324B6783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3" y="2124075"/>
            <a:ext cx="64135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8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218BE5-7FE4-9F36-3779-370FCE10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9" y="311728"/>
            <a:ext cx="10182142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EC8FEC4-EA55-D9D1-B585-8EF588BB23E9}"/>
              </a:ext>
            </a:extLst>
          </p:cNvPr>
          <p:cNvSpPr/>
          <p:nvPr/>
        </p:nvSpPr>
        <p:spPr>
          <a:xfrm>
            <a:off x="1950066" y="2735792"/>
            <a:ext cx="2243491" cy="469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217429D7-F0B1-60EB-F17A-31F3FE232A20}"/>
              </a:ext>
            </a:extLst>
          </p:cNvPr>
          <p:cNvSpPr/>
          <p:nvPr/>
        </p:nvSpPr>
        <p:spPr>
          <a:xfrm>
            <a:off x="4500563" y="2014538"/>
            <a:ext cx="3114675" cy="728662"/>
          </a:xfrm>
          <a:prstGeom prst="wedgeRectCallout">
            <a:avLst>
              <a:gd name="adj1" fmla="val -67163"/>
              <a:gd name="adj2" fmla="val 58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index.php</a:t>
            </a:r>
            <a:r>
              <a:rPr kumimoji="1" lang="en-US" altLang="ja-JP" dirty="0"/>
              <a:t> </a:t>
            </a:r>
            <a:r>
              <a:rPr kumimoji="1" lang="ja-JP" altLang="en-US"/>
              <a:t>などが含まれるディレクトリ</a:t>
            </a: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860ACA54-B7E0-A315-5ED2-BA4A15060C22}"/>
              </a:ext>
            </a:extLst>
          </p:cNvPr>
          <p:cNvSpPr/>
          <p:nvPr/>
        </p:nvSpPr>
        <p:spPr>
          <a:xfrm>
            <a:off x="3667125" y="5558115"/>
            <a:ext cx="5648325" cy="728662"/>
          </a:xfrm>
          <a:prstGeom prst="wedgeRectCallout">
            <a:avLst>
              <a:gd name="adj1" fmla="val -67163"/>
              <a:gd name="adj2" fmla="val 58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既定では</a:t>
            </a:r>
            <a:r>
              <a:rPr kumimoji="1" lang="ja-JP" altLang="en-US"/>
              <a:t>サイトルート（</a:t>
            </a:r>
            <a:r>
              <a:rPr kumimoji="1" lang="en-US" altLang="ja-JP" dirty="0"/>
              <a:t>https://demo0715.biz/</a:t>
            </a:r>
            <a:r>
              <a:rPr kumimoji="1" lang="ja-JP" altLang="en-US"/>
              <a:t>）</a:t>
            </a:r>
            <a:r>
              <a:rPr lang="ja-JP" altLang="en-US"/>
              <a:t>は</a:t>
            </a:r>
            <a:br>
              <a:rPr lang="en-US" altLang="ja-JP" dirty="0"/>
            </a:br>
            <a:r>
              <a:rPr lang="ja-JP" altLang="en-US"/>
              <a:t>このディレクトリを公開している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6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F6DB99A-5409-8734-1C17-C39280E3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057995"/>
            <a:ext cx="11083636" cy="4742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0CB3991-C023-949E-0835-2F8602FE5575}"/>
              </a:ext>
            </a:extLst>
          </p:cNvPr>
          <p:cNvSpPr/>
          <p:nvPr/>
        </p:nvSpPr>
        <p:spPr>
          <a:xfrm>
            <a:off x="2740305" y="4926871"/>
            <a:ext cx="4546320" cy="7024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0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5559488-D460-51EF-7832-C7933AE2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6" y="176354"/>
            <a:ext cx="7570273" cy="416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C27FD77-EDE3-09D8-B263-66D682B2A876}"/>
              </a:ext>
            </a:extLst>
          </p:cNvPr>
          <p:cNvSpPr/>
          <p:nvPr/>
        </p:nvSpPr>
        <p:spPr>
          <a:xfrm>
            <a:off x="5926418" y="2630798"/>
            <a:ext cx="1322898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CE0F94E-6469-6468-A75F-DAB7A5EB196A}"/>
              </a:ext>
            </a:extLst>
          </p:cNvPr>
          <p:cNvSpPr/>
          <p:nvPr/>
        </p:nvSpPr>
        <p:spPr>
          <a:xfrm>
            <a:off x="1806868" y="2328865"/>
            <a:ext cx="850620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D201D6-C3E2-68FE-A934-2DF698F4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882" y="176354"/>
            <a:ext cx="5570809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6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</Words>
  <Application>Microsoft Macintosh PowerPoint</Application>
  <PresentationFormat>ワイド画面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11</cp:revision>
  <dcterms:created xsi:type="dcterms:W3CDTF">2022-07-15T03:09:36Z</dcterms:created>
  <dcterms:modified xsi:type="dcterms:W3CDTF">2022-07-15T07:04:01Z</dcterms:modified>
</cp:coreProperties>
</file>