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36" y="1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2B3CE-20FF-4CBE-C8D4-12BCFBC00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940844E-D805-DDEF-F187-8CCA3263AC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A16A39-5FC7-7AA6-5F64-55ED0816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FE636-CD8E-9ACD-D6E3-314ACE5B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D66953-06E4-2E3E-DA8B-3684E2EC4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5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1658A-1231-D3AA-7FE3-7E7C83685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74D649-4F74-34B0-60E9-85D9B844A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CDAA70-192E-A0DD-3F86-4C5776947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A906C1-A880-BC74-AEA9-F1B5EA1C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EC8B4E-ADF7-F4EC-C273-B3BAA813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6D32B8C-BC09-BF0E-0A88-0A9EE3330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23DE7E9-8E89-4669-5654-C3F016CC4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AE707-EB5B-AF1C-D2C4-4836D288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54C14F-0771-EF51-6F26-B001C14DC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C1FD47-3E8A-0FCC-8504-0F4147EE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7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822B6-3780-2923-B4F7-1A65F35E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0B2064-24C8-5B16-145F-70B7F0D8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B7AACA-D244-8F62-FD04-682DA837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B1BC9D-19BB-2274-BAAF-6B16CC33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7AC1D7-424D-9C7E-5A79-200D5AEF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36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A1B691-8B7C-60F1-B5E5-C4EEFE9C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757A2C-3322-FF35-5E3E-C049BF594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E2265B-72E5-9F2C-EB7F-1AC27998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73FC9F-BDD2-370E-6D65-0D3A7CB0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91318A-F575-6C07-6D4B-7CF8ED14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738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7FD56D-DE33-6F9C-5AC3-FE87B545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1DC0D7-7292-B542-4706-67A73AB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5527486-DA37-599C-850A-606B0D6C85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7867CE-7A62-90C7-0D20-9ED47990F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F5B35A-DCBB-9B3E-A3AD-4C3BD0F1C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1782-C662-D89E-9218-832283D3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785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2D610-1A0D-1358-E564-9216DB15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03BB3D-7DE7-4350-0003-1BEE3FA5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8E1A34C-2FCE-9B9C-1C93-D266B929E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F85CC3-EF4A-0174-5BCD-F463ABB0B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F34DF1F-5B0C-3088-8778-1665A31C63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9926F28-2003-7B34-589C-6B319E3F5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E3D2AF5-E082-CC6F-CEF0-AF527E93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9FECCB-69FE-0E4E-2C6C-FFE31B8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48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FE7E8-F050-4243-C3A7-C149B34A5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522E56-D73A-F419-5FD4-5279A5CD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FB1619-E3D7-F52C-E567-C0101869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3636D-3D08-0DB5-0BC5-7F8BD47F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34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6D50983-4B03-3CDB-ACD1-649798423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CC53D4-DB1B-E33F-A1B4-101F38CE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10D242-F7F3-EB4E-20D6-68221DDE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45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B25CD2-DEED-A671-3F59-A2357B400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5C646E-6F65-C176-008C-9A9A5E58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C4BE1C-B433-DF12-CC70-E729745C3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3D76F7-9C51-AB71-9C57-078E05AC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0EF0B3-B379-CC2A-7D3C-17E4ED5D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C7F76C-A1E5-1739-D0E8-331FB675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50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510A83-D7A0-CFDB-9A3D-3605E4FB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C6E4542-4457-2B0C-9E95-1DA848710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275EC7-8372-C4B8-BD74-49C243E98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9347CE7-7284-1298-6A3E-99DCC2185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854E96F-55D3-7977-99AB-FF3C3438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281177-E5D2-E789-7DAF-7E806A20E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8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451830-34BA-3ED5-831A-979E67DB1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72EC8-E5F0-E232-A90F-1530441E5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6BE8EA-9FC8-548D-FE59-BBDB9ACBA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C668E-FEAA-4913-8556-2A0A5C898085}" type="datetimeFigureOut">
              <a:rPr kumimoji="1" lang="ja-JP" altLang="en-US" smtClean="0"/>
              <a:t>2022/7/12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36C26-6568-43B9-3E00-BB2E0BDF96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FCC864-37D8-C9EA-BCF8-E151DA4EF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0C4C5-EDFF-4777-9656-2D5B657960E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7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88A93121-B67B-F08D-EA36-23D9DF5C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50620"/>
            <a:ext cx="10076033" cy="5356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003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6A2D50-9B1B-1D30-AEC6-626EB36F0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27" y="328262"/>
            <a:ext cx="5887358" cy="3524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EB051D6-59D4-3B05-3FF6-FD6CB374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36" y="328262"/>
            <a:ext cx="7570273" cy="34414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5898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FB01F5C-A29B-027B-DCEE-1ADA870EE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649" y="595116"/>
            <a:ext cx="6799639" cy="5667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898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F64D18C-F288-D791-7494-81CB72DD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7" y="894905"/>
            <a:ext cx="6037438" cy="38711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839FFAD-24C5-9221-2583-5C1DA09AE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06" y="1718178"/>
            <a:ext cx="5378325" cy="2645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3179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EC46485-2D69-A968-D738-0F914675D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26" y="1696052"/>
            <a:ext cx="4779776" cy="351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7002D8E-CDA8-33F2-4DEA-5C2B74667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2704" y="1742709"/>
            <a:ext cx="7570273" cy="3425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553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F411F8E-C886-A1FD-4207-1758217C3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0854"/>
            <a:ext cx="12192000" cy="45362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7732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FC8B2BA1-8209-3D56-BD47-7309E7EA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781015"/>
            <a:ext cx="10076033" cy="5295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891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630257B-7310-B5B5-574C-C8E8220ED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72" y="801090"/>
            <a:ext cx="5185564" cy="5152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8A474242-9BCF-E981-7A9E-5F3EA0E6E3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457"/>
          <a:stretch/>
        </p:blipFill>
        <p:spPr>
          <a:xfrm>
            <a:off x="227564" y="801090"/>
            <a:ext cx="6248727" cy="386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0099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ワイド画面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</cp:revision>
  <dcterms:created xsi:type="dcterms:W3CDTF">2022-07-12T10:57:35Z</dcterms:created>
  <dcterms:modified xsi:type="dcterms:W3CDTF">2022-07-12T12:36:34Z</dcterms:modified>
</cp:coreProperties>
</file>