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330C9-97D9-CBA2-91EC-A0A121C7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E16B18-43D5-1EA2-6949-67E1AD034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8F7FC-EF54-8642-BF27-00B4B60A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53BEAE-DE1A-BC6B-DE8C-16C57B94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6331A-53C8-F5D9-AC87-ADFE878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24100-C52F-86EB-4290-9258067A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25ECE3-E352-0DD8-99C3-3CBCF153C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434A7-C2BA-B204-4549-E53184C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469C2-B3A9-32B1-AED7-266941DA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C1A2EE-925E-01B6-2EE9-3A83503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BA6E4D-5236-B1C2-06EA-B3AF6E1F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F6BC14-B79B-7D24-87C8-ADBC2A08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02B08-89E2-2576-1CE8-1D69E5A1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C356A-A395-6F18-0D39-39229F44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34F99-A6AF-B31A-6DB2-886F7417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572D4-E382-C3FB-9149-0A9DEF86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5080-7155-0FCA-A184-0FB08CA4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4ED7B-CB78-6A8B-2B66-ED1D3897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37B2F-B901-E21F-F982-7F763E34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BD065-22F7-EC9F-6878-11D9336F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12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C2824-97F7-68D9-4B7A-1DB2B875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8F0F8-4C13-6D81-7CDF-A9126073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88579-6F40-CACA-878E-03F8AD5B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60293-0DED-D758-3657-92F4E555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E2C1A-C3FC-7D7D-539D-0949D6B5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9AE7E-8723-5319-4FC5-F397BAF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4E82A-9723-6AA6-471C-3EE37FB4C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3B7404-362E-FA9A-470C-D4DB732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D84C0-684D-8F0A-BA56-B5D3DE1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0323C-8272-D36F-DD9A-71AAF901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19FC3-E2FC-CD0D-7091-B1817170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6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432B8-8784-EF0D-ED29-B249D5C3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11175-EA90-6FB4-2056-F3A635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FA4079-59B9-E8DF-3304-DC8B1BBC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D972B-D5B5-6B1F-723B-B1812DAAA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EBBEB7-2F8B-9CDB-FB14-50359E690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E4769-C590-2576-1E64-B82DE619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794B32-BBF4-4446-DB4F-B08505DE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273AA2-E7EC-4236-2591-80A48FD9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20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8176-8CDD-7111-C4A1-96D2B9D1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AE8C7-5E11-E215-9DE8-E77B679E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B37EB2-5CAE-6DFD-E7A1-9DECE3AB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893D23-A313-37FB-4F91-EAF580ED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0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570758-FA8F-588C-B8CC-5A4B9B3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4FA03A-6A75-C8F0-B055-F9764F2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D7C985-19F1-DA41-015B-5C306377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16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72047-6C96-1484-BF0A-FA2175B2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573EE-E9AD-4903-BC40-C1FF1C1E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7F9BE2-805D-DD33-3AB9-997E682A2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8E4DF-FA5E-194C-2119-BA7D64F6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DD19E-D731-6BBF-EA27-121CBBF1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FA9C2-49B3-4724-5087-45CE6ECF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2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CAF10-D41A-5DB7-FC04-738C8476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04F34F-7E47-0A21-F86F-2BC749F4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E2F01-B260-A1FA-693F-BEC4F4F53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318BB-D043-5247-3152-30598B4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21995-B241-B7D4-2D6C-23B243FA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1FA77-25C1-71F4-2FFA-A5CA88FD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45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E622F-48C6-95B4-D294-204346F6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EA7954-3CA6-CE45-B50E-4470DC33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102B1-8BDE-0DCD-A6B5-67F648C6A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5FE-9545-407F-BCEA-4E3B6964911A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68E-8FFB-5934-D1DE-29E538BF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3FCBC-1D6D-FC2B-B92E-4C36BE525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42BE-CEB9-4286-8235-F63B695E5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2F8844A-2B89-3C1D-A870-151DA197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66" y="413548"/>
            <a:ext cx="1754772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8A324F1-6FBA-2332-6C41-C4EEC5A9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510" y="413548"/>
            <a:ext cx="1774511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431DAE2-CA1C-DB9D-392D-78594EC39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" y="413548"/>
            <a:ext cx="5448109" cy="578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A8DBF80-EC0A-474B-EA41-81BE3622E196}"/>
              </a:ext>
            </a:extLst>
          </p:cNvPr>
          <p:cNvSpPr/>
          <p:nvPr/>
        </p:nvSpPr>
        <p:spPr>
          <a:xfrm>
            <a:off x="3029109" y="317053"/>
            <a:ext cx="969540" cy="987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82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7EF6765-0BE2-8F89-B7A2-7724E3D0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47"/>
          <a:stretch/>
        </p:blipFill>
        <p:spPr>
          <a:xfrm>
            <a:off x="737051" y="790885"/>
            <a:ext cx="4627430" cy="5340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8345BCC-6E09-FD12-175D-6736453109C2}"/>
              </a:ext>
            </a:extLst>
          </p:cNvPr>
          <p:cNvSpPr/>
          <p:nvPr/>
        </p:nvSpPr>
        <p:spPr>
          <a:xfrm>
            <a:off x="1104578" y="1854671"/>
            <a:ext cx="3586891" cy="2666785"/>
          </a:xfrm>
          <a:prstGeom prst="roundRect">
            <a:avLst>
              <a:gd name="adj" fmla="val 97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4DB08A-5C5E-865B-4DFB-FD037149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98" y="790885"/>
            <a:ext cx="7332501" cy="534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43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186C76-70E3-D61D-408E-5C7A6041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30" y="1189892"/>
            <a:ext cx="5758448" cy="485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506AD0-BA1E-9B4A-6004-FDD9C9F9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275" y="1189892"/>
            <a:ext cx="6630506" cy="485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29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3D1CBA2-3B0F-085A-8871-23C1D4F5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5" y="956857"/>
            <a:ext cx="8132769" cy="4944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0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3567CB1-8A6B-4C7C-BB61-76486A48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358083"/>
            <a:ext cx="6529382" cy="452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114D1F8-07CE-6A97-28E2-9F0929102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12"/>
          <a:stretch/>
        </p:blipFill>
        <p:spPr>
          <a:xfrm>
            <a:off x="7396013" y="927802"/>
            <a:ext cx="4206299" cy="3918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D28695-0FEF-17EE-60BA-C0ECF0479B7E}"/>
              </a:ext>
            </a:extLst>
          </p:cNvPr>
          <p:cNvSpPr/>
          <p:nvPr/>
        </p:nvSpPr>
        <p:spPr>
          <a:xfrm>
            <a:off x="7486998" y="3570295"/>
            <a:ext cx="3591486" cy="783144"/>
          </a:xfrm>
          <a:prstGeom prst="roundRect">
            <a:avLst>
              <a:gd name="adj" fmla="val 97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</cp:revision>
  <dcterms:created xsi:type="dcterms:W3CDTF">2023-05-11T06:29:06Z</dcterms:created>
  <dcterms:modified xsi:type="dcterms:W3CDTF">2023-05-11T10:28:14Z</dcterms:modified>
</cp:coreProperties>
</file>