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C2B48-1DB9-4550-BD99-CDBDBC0F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F232B2-64F7-4F41-8F27-75ED3179E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531A6-E873-4A64-8898-CBEBD14A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A5DD1-D88F-45F0-8BB8-D85CFE15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43B4C-AE55-4C53-8C83-BC0E3367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71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7899E-72E8-4C8A-A694-17AE3203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4EC6B5-8508-4200-AEF7-FBF3F368B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079C2-0713-4A9D-B94B-15BF19E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E7851D-2D6D-46D9-AA82-B7655416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8ED67-A500-44C9-95D4-DD3410E9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74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CE8D26-AFB3-433C-83C9-E0244F562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3E961D-C00C-4815-B08C-75DAFA5F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6D625-CF53-4ECA-9694-2C3628C2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955A2-DF54-4182-84D4-60CA4579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A6B8E3-CB73-4A9C-AAE5-135A5362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5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FDB0-438A-491A-AA83-486FED4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C1514-666A-4DB9-9937-99CB8E8D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B644A-9880-4069-ABEC-6E00B73D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203CC-3F3E-4265-AE9B-7481FA90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14BAD-9D02-4BE4-B976-335B407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9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1189D-21BC-4D4E-9140-DA21BC02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6F3827-696A-496F-925C-DEA32013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33ABB-2CD7-4CAB-B4CF-A416075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60E8D-6304-4A16-B327-A508EF19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2D77D-E35C-48FC-9523-990305B1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97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49FD8-2AD6-4A25-B154-B0EF762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2B04F-2F6D-4B65-9BBB-5FE12410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3980BC-5D59-4648-9695-0C0B2EC5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FFE84F-FF9C-4E70-A554-8D84A9D5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E83F8F-6DA8-470B-921F-96432053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50D42-C31C-48F8-A6F6-4049CAAB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2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05850-CD36-492F-845F-FC71EFD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B3E57F-22E8-4F88-9FF7-9E4CA34DD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8DBD47-C6CE-41DB-87A4-8D2062BE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CE14A3-5F03-4797-BC2E-18A6033B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6E28AF-9B6F-4C83-B4DE-BF39E7627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91EC6B-7F95-4068-8D4E-5CF5722A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2D6018-1341-4FE0-AB2D-770D495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CE2A38-EF08-4DCF-91FB-2BB323D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6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7819-2EA4-4AAB-9D4B-87D2FA18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BEBABC-6A33-4793-BB41-01C0AF26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DBDF06-CDF4-4E49-A5D3-9E7F8A61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818FBC-EFBE-4C9E-8777-98BBCDB1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4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4EFEC7-DAC1-44C3-A8E0-C6234F7C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19C903-77CE-4E56-969B-25FAD31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87151F-F767-4E6D-888C-F276AA8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94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D36B8-8C36-4DAF-98C9-22EEDF2D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8E0CC-C95A-44E4-B698-374B0FCD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8D0406-BADE-4258-A081-ED39F291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6E1E-4710-4D7B-BA04-40931D06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BAD41A-4CFB-47F5-AF2E-BA86A02A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979D6-BBE0-46F8-BA2E-E68DD4DF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3F149-ED99-453D-B98F-50E9E81E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186463-72E5-44C5-8073-1B828A9F2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172C8-496E-4D23-A7CB-68D3C255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03A7A0-C5BC-4ECC-888D-19DBB009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D39F3F-8D2C-407D-A729-3B51862D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A6DCB9-18C3-4D08-9150-EB3F0FAE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6DEA6C-2C0B-4F2E-9BF1-7DE2262D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9E6B3A-9A13-4676-A49A-B3C30C0E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46869-5CA8-4E7E-B338-77C4FD699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56332-2F19-4550-B68F-0522A9E2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7F9D1-57AD-4FD5-978B-AFC0D9EAD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5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28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36</cp:revision>
  <dcterms:created xsi:type="dcterms:W3CDTF">2018-11-11T04:05:12Z</dcterms:created>
  <dcterms:modified xsi:type="dcterms:W3CDTF">2019-05-15T02:21:59Z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2018-11-11T04:05:32.2676266Z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