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30" y="1030482"/>
            <a:ext cx="5647881" cy="506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F2F3D56-04E3-44EA-BC2A-897E1AE8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2" y="1738760"/>
            <a:ext cx="5803895" cy="476138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539311" y="3610271"/>
            <a:ext cx="997085" cy="452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654251" y="3034453"/>
            <a:ext cx="99708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CC85932-7716-4C39-903D-E537E07DB853}"/>
              </a:ext>
            </a:extLst>
          </p:cNvPr>
          <p:cNvSpPr/>
          <p:nvPr/>
        </p:nvSpPr>
        <p:spPr>
          <a:xfrm>
            <a:off x="572433" y="4337202"/>
            <a:ext cx="1683969" cy="452382"/>
          </a:xfrm>
          <a:prstGeom prst="wedgeRectCallout">
            <a:avLst>
              <a:gd name="adj1" fmla="val 73330"/>
              <a:gd name="adj2" fmla="val 40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同一組織の開発者だけが利用できる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E91301-2E3E-4909-A268-6E2F5E9E9ED2}"/>
              </a:ext>
            </a:extLst>
          </p:cNvPr>
          <p:cNvSpPr/>
          <p:nvPr/>
        </p:nvSpPr>
        <p:spPr>
          <a:xfrm>
            <a:off x="286070" y="5122120"/>
            <a:ext cx="2172355" cy="452382"/>
          </a:xfrm>
          <a:prstGeom prst="wedgeRectCallout">
            <a:avLst>
              <a:gd name="adj1" fmla="val 58851"/>
              <a:gd name="adj2" fmla="val -4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Nuget.org </a:t>
            </a:r>
            <a:r>
              <a:rPr kumimoji="1" lang="ja-JP" altLang="en-US" sz="1200" dirty="0"/>
              <a:t>などで管理されているパッケージも取得できる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AF0F82E-10B4-4380-8BCB-0E3D26261321}"/>
              </a:ext>
            </a:extLst>
          </p:cNvPr>
          <p:cNvSpPr/>
          <p:nvPr/>
        </p:nvSpPr>
        <p:spPr>
          <a:xfrm>
            <a:off x="8337769" y="2022287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DF985-20C4-4BB8-9FC9-E1653B571722}"/>
              </a:ext>
            </a:extLst>
          </p:cNvPr>
          <p:cNvSpPr/>
          <p:nvPr/>
        </p:nvSpPr>
        <p:spPr>
          <a:xfrm>
            <a:off x="7561621" y="4074575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89630E1-7884-4A24-A7BF-3A5CE9AFA33D}"/>
              </a:ext>
            </a:extLst>
          </p:cNvPr>
          <p:cNvSpPr/>
          <p:nvPr/>
        </p:nvSpPr>
        <p:spPr>
          <a:xfrm>
            <a:off x="9782854" y="3563677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接続ツール </a:t>
            </a:r>
            <a:r>
              <a:rPr kumimoji="1" lang="en-US" altLang="ja-JP" sz="1200" dirty="0"/>
              <a:t>Nuget.exe</a:t>
            </a:r>
            <a:r>
              <a:rPr kumimoji="1" lang="ja-JP" altLang="en-US" sz="1200" dirty="0"/>
              <a:t> の取得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E50C60-2B0F-4C45-BA40-41F93493742B}"/>
              </a:ext>
            </a:extLst>
          </p:cNvPr>
          <p:cNvSpPr/>
          <p:nvPr/>
        </p:nvSpPr>
        <p:spPr>
          <a:xfrm>
            <a:off x="7561620" y="4481358"/>
            <a:ext cx="3290409" cy="124168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B370080-1C7D-4526-B034-D2F4D3ABEEAB}"/>
              </a:ext>
            </a:extLst>
          </p:cNvPr>
          <p:cNvSpPr/>
          <p:nvPr/>
        </p:nvSpPr>
        <p:spPr>
          <a:xfrm>
            <a:off x="10289340" y="4271062"/>
            <a:ext cx="1702146" cy="518522"/>
          </a:xfrm>
          <a:prstGeom prst="wedgeRectCallout">
            <a:avLst>
              <a:gd name="adj1" fmla="val -71549"/>
              <a:gd name="adj2" fmla="val 55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ツールとフィードを接続するコマンド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EBCA685-4676-44A6-A55C-37A38A306F99}"/>
              </a:ext>
            </a:extLst>
          </p:cNvPr>
          <p:cNvSpPr/>
          <p:nvPr/>
        </p:nvSpPr>
        <p:spPr>
          <a:xfrm>
            <a:off x="10271769" y="5188743"/>
            <a:ext cx="1719716" cy="385759"/>
          </a:xfrm>
          <a:prstGeom prst="wedgeRectCallout">
            <a:avLst>
              <a:gd name="adj1" fmla="val -63947"/>
              <a:gd name="adj2" fmla="val -8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フィードにパッケージを発行するコマンド</a:t>
            </a:r>
          </a:p>
        </p:txBody>
      </p:sp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80BB01-E1A1-4394-B5FB-EAD9EE46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31005"/>
            <a:ext cx="8104472" cy="246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4066926-9011-4F8A-A6B9-BB54EA51507D}"/>
              </a:ext>
            </a:extLst>
          </p:cNvPr>
          <p:cNvSpPr/>
          <p:nvPr/>
        </p:nvSpPr>
        <p:spPr>
          <a:xfrm>
            <a:off x="766184" y="1697135"/>
            <a:ext cx="7771423" cy="507050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4046534-5A61-4946-9964-026312EBEA93}"/>
              </a:ext>
            </a:extLst>
          </p:cNvPr>
          <p:cNvSpPr/>
          <p:nvPr/>
        </p:nvSpPr>
        <p:spPr>
          <a:xfrm>
            <a:off x="7097406" y="1206248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発行したパッケージの最新版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016E9D-776B-4F5B-AE8B-1BEA5B1D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835400"/>
            <a:ext cx="8479856" cy="380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FDD0C8-5F02-42F7-BBE1-E28D096C8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5436041" y="4390743"/>
            <a:ext cx="6203132" cy="19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86933DE-03FD-48BC-B410-E71056D2A8B7}"/>
              </a:ext>
            </a:extLst>
          </p:cNvPr>
          <p:cNvSpPr/>
          <p:nvPr/>
        </p:nvSpPr>
        <p:spPr>
          <a:xfrm>
            <a:off x="6378307" y="5073162"/>
            <a:ext cx="74912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EFF0EC-CADC-46BD-98DB-6915D23F08EB}"/>
              </a:ext>
            </a:extLst>
          </p:cNvPr>
          <p:cNvSpPr/>
          <p:nvPr/>
        </p:nvSpPr>
        <p:spPr>
          <a:xfrm>
            <a:off x="9214964" y="4722603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バージョン管理されている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7C316D6-4DAA-4276-B7A7-A079E81F30DB}"/>
              </a:ext>
            </a:extLst>
          </p:cNvPr>
          <p:cNvSpPr/>
          <p:nvPr/>
        </p:nvSpPr>
        <p:spPr>
          <a:xfrm>
            <a:off x="1509928" y="3173795"/>
            <a:ext cx="2005059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E05A6-3A9B-4DD5-AF1C-86C7998436E7}"/>
              </a:ext>
            </a:extLst>
          </p:cNvPr>
          <p:cNvCxnSpPr>
            <a:cxnSpLocks/>
          </p:cNvCxnSpPr>
          <p:nvPr/>
        </p:nvCxnSpPr>
        <p:spPr>
          <a:xfrm>
            <a:off x="1693926" y="2009559"/>
            <a:ext cx="545935" cy="116423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5BE4FA1-8CE5-405D-963B-1EFF6B2A2E9B}"/>
              </a:ext>
            </a:extLst>
          </p:cNvPr>
          <p:cNvSpPr/>
          <p:nvPr/>
        </p:nvSpPr>
        <p:spPr>
          <a:xfrm>
            <a:off x="2603983" y="5946028"/>
            <a:ext cx="2208631" cy="350559"/>
          </a:xfrm>
          <a:prstGeom prst="wedgeRectCallout">
            <a:avLst>
              <a:gd name="adj1" fmla="val -41667"/>
              <a:gd name="adj2" fmla="val -138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記載したメタデータ</a:t>
            </a:r>
          </a:p>
        </p:txBody>
      </p:sp>
    </p:spTree>
    <p:extLst>
      <p:ext uri="{BB962C8B-B14F-4D97-AF65-F5344CB8AC3E}">
        <p14:creationId xmlns:p14="http://schemas.microsoft.com/office/powerpoint/2010/main" val="188376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BEF79BE-12D3-44ED-ACD2-735F8FA8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503" y="1946022"/>
            <a:ext cx="6019800" cy="40767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1332B5F-3819-4A28-A12B-419B0691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4"/>
          <a:stretch/>
        </p:blipFill>
        <p:spPr>
          <a:xfrm>
            <a:off x="589074" y="386073"/>
            <a:ext cx="5800625" cy="476235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D3D3A-7669-4813-90A4-50F1542611D2}"/>
              </a:ext>
            </a:extLst>
          </p:cNvPr>
          <p:cNvSpPr/>
          <p:nvPr/>
        </p:nvSpPr>
        <p:spPr>
          <a:xfrm>
            <a:off x="2557665" y="2705780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47240AB-640A-4457-A98F-8F4EB97F3DDB}"/>
              </a:ext>
            </a:extLst>
          </p:cNvPr>
          <p:cNvSpPr/>
          <p:nvPr/>
        </p:nvSpPr>
        <p:spPr>
          <a:xfrm>
            <a:off x="4778898" y="2194882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接続ツール </a:t>
            </a:r>
            <a:r>
              <a:rPr kumimoji="1" lang="en-US" altLang="ja-JP" sz="1200" dirty="0"/>
              <a:t>Nuget.exe</a:t>
            </a:r>
            <a:r>
              <a:rPr kumimoji="1" lang="ja-JP" altLang="en-US" sz="1200" dirty="0"/>
              <a:t> の取得</a:t>
            </a:r>
          </a:p>
        </p:txBody>
      </p:sp>
    </p:spTree>
    <p:extLst>
      <p:ext uri="{BB962C8B-B14F-4D97-AF65-F5344CB8AC3E}">
        <p14:creationId xmlns:p14="http://schemas.microsoft.com/office/powerpoint/2010/main" val="284220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Microsoft Office PowerPoint</Application>
  <PresentationFormat>ワイド画面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2019-05-15T12:32:34Z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