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50" d="100"/>
          <a:sy n="150" d="100"/>
        </p:scale>
        <p:origin x="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D2427-1FA3-56ED-2C0F-44E8BF71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F0641E-531D-1768-6889-6D694F4F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C4938-A927-A742-40C3-2165EEC8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77AF50-1823-BF17-E252-F691FC6E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B74903-E62F-750E-735E-BA695D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7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22BDE-09EE-390B-4523-69B4CC16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8FDAE3-1A4C-8FB7-74CE-27E5666E6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0CCF16-6220-908D-5C3A-36FF1EE3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804D7C-A52B-5F3F-7764-50E3B16B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BDC562-B3B0-301B-9D35-C7DCC84F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81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C68C2F-B561-E777-7958-326C8F9FD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3593BA-3C40-C501-4552-B5F96745C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1E583-0D6A-4BBA-30AB-19674159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6E70D-65DD-B2CA-283D-449AAA45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6C6E-8DC9-0ED4-50FD-869BB77A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16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124D7-7FE2-D4D2-84EB-ABAE232B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9B9CD-5F21-5651-F650-8F7B9E17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B33BF-572E-E163-7832-5CE7ABBB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31267-22F9-8800-98A8-CF650CF9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BEA497-D64A-9184-18B1-3B31A678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4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C6532-C146-1CB9-98AE-9CD99E36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9622A3-1442-7A47-F977-445E2BDB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13718E-1F2E-10AA-94E0-9EE5E34D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BFD2A-5FF7-4631-BC4B-81B494EA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7A033-6ECD-1B26-36C4-FEC0E242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26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72678-6E89-246C-09C1-1DFB051B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46DE59-A11D-D415-EC42-8034C40CF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62E586-63C4-FEAF-E38E-0703B263E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8FF5DD-6237-9792-35BA-4D679F5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42B59-9321-C8C1-D447-BE92314D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9E0BEC-E1A9-B68E-B4AC-AF1CD013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89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B9FF9-9D25-D10F-894E-63C230E0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94E0C1-3ABC-FCC7-8454-68FCAC2C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C73286-8C83-1CAA-3D29-7E01CF14A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C10B8-58D7-C25D-19A2-0C49354F3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061A20-EB9C-C096-9711-2D3D866C1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78CCB0-2F56-D9EE-D86B-7E742B7E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364483-3188-AA39-7AA4-124CADB6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C021E7-21ED-AF7D-F004-0E8D211C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2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7845F-4E57-BE5C-EDFE-01560D2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554AEE-CAA5-DC09-A412-7B17DE21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A3C68C-CD6A-C6C3-F93C-06745557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943940-B836-CB0B-16FB-1C9AC5F5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6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A2C597-D32D-D590-7EC1-695E3DCD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1CB935-09D0-5B89-DE97-01348731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4F61FC-755E-D8E7-4AC3-98AA45A5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0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7679F-3B52-0338-1AAE-D8991689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265D6-6C7B-B7DE-4231-38BD2D4E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6FE612-49EB-484D-3209-02F8E3EC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808314-497C-2655-4F53-642CA194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B3538-C3E3-1995-3C60-0D9B92F1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8C0FF5-96DB-390C-A217-6D0C14D1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37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B4DD-C1F4-E7DA-B9E0-4BE181B8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41386E-234B-9C1D-3E14-7CDBDF2DB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4694F6-958F-2FC3-1184-F814EFFF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522BD9-0653-5E09-1EC5-D490D2BC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A9BA77-2018-A089-2701-6CD186D1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07919D-2061-90D1-080E-85C0B792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5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26A1AF-DC17-A5BD-C1A3-B863365F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633E29-5353-2DF7-76A2-FC4FED2E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37D2E2-7875-3798-E3F0-B46C87C83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28D6-0A66-495C-9C59-2A9C39673BCD}" type="datetimeFigureOut">
              <a:rPr kumimoji="1" lang="ja-JP" altLang="en-US" smtClean="0"/>
              <a:t>2022/5/16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56A011-E097-65ED-A349-A8735E63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FC360-396E-0A48-E19F-265B1C2ED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9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CD0CE0C-1C34-3212-B589-451A3C11C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6981" y="2672221"/>
            <a:ext cx="756779" cy="756779"/>
          </a:xfrm>
          <a:prstGeom prst="rect">
            <a:avLst/>
          </a:prstGeom>
        </p:spPr>
      </p:pic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077EDA47-1D82-4261-5036-A7A14B6B9466}"/>
              </a:ext>
            </a:extLst>
          </p:cNvPr>
          <p:cNvSpPr/>
          <p:nvPr/>
        </p:nvSpPr>
        <p:spPr>
          <a:xfrm>
            <a:off x="1200308" y="1935222"/>
            <a:ext cx="1997214" cy="614470"/>
          </a:xfrm>
          <a:prstGeom prst="wedgeRectCallout">
            <a:avLst>
              <a:gd name="adj1" fmla="val -9387"/>
              <a:gd name="adj2" fmla="val 8299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JMeter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643CED-2EAC-2C84-0B87-6B691A30146F}"/>
              </a:ext>
            </a:extLst>
          </p:cNvPr>
          <p:cNvSpPr txBox="1"/>
          <p:nvPr/>
        </p:nvSpPr>
        <p:spPr>
          <a:xfrm>
            <a:off x="896051" y="3476123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テストスクリプト開発マシン</a:t>
            </a:r>
            <a:endParaRPr kumimoji="1" lang="ja-JP" altLang="en-US" sz="1400"/>
          </a:p>
        </p:txBody>
      </p:sp>
      <p:pic>
        <p:nvPicPr>
          <p:cNvPr id="1026" name="Picture 2" descr="Azure Load Testingを使って、GitHub Actionsで負荷テストをおこなってみた | DevelopersIO">
            <a:extLst>
              <a:ext uri="{FF2B5EF4-FFF2-40B4-BE49-F238E27FC236}">
                <a16:creationId xmlns:a16="http://schemas.microsoft.com/office/drawing/2014/main" id="{D9E90072-093B-8167-C8A0-0A3FA75D4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38" y="2549692"/>
            <a:ext cx="979281" cy="97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9FFF9E-3E7A-F55A-7C12-34CA108A73AD}"/>
              </a:ext>
            </a:extLst>
          </p:cNvPr>
          <p:cNvSpPr txBox="1"/>
          <p:nvPr/>
        </p:nvSpPr>
        <p:spPr>
          <a:xfrm>
            <a:off x="5317271" y="3528973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Azure Load</a:t>
            </a:r>
            <a:r>
              <a:rPr lang="ja-JP" altLang="en-US" sz="1400"/>
              <a:t> </a:t>
            </a:r>
            <a:r>
              <a:rPr lang="en-US" altLang="ja-JP" sz="1400" dirty="0"/>
              <a:t>Testing</a:t>
            </a:r>
            <a:endParaRPr kumimoji="1" lang="ja-JP" altLang="en-US" sz="1400"/>
          </a:p>
        </p:txBody>
      </p:sp>
      <p:sp>
        <p:nvSpPr>
          <p:cNvPr id="12" name="四角形吹き出し 11">
            <a:extLst>
              <a:ext uri="{FF2B5EF4-FFF2-40B4-BE49-F238E27FC236}">
                <a16:creationId xmlns:a16="http://schemas.microsoft.com/office/drawing/2014/main" id="{5AA743C7-2A88-C480-6D11-6DB5CBB6FFD1}"/>
              </a:ext>
            </a:extLst>
          </p:cNvPr>
          <p:cNvSpPr/>
          <p:nvPr/>
        </p:nvSpPr>
        <p:spPr>
          <a:xfrm>
            <a:off x="6089969" y="754585"/>
            <a:ext cx="1787669" cy="2674415"/>
          </a:xfrm>
          <a:prstGeom prst="wedgeRectCallout">
            <a:avLst>
              <a:gd name="adj1" fmla="val -85149"/>
              <a:gd name="adj2" fmla="val 288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AAFB7878-90F2-2C44-2ACA-CB3268B8369E}"/>
              </a:ext>
            </a:extLst>
          </p:cNvPr>
          <p:cNvCxnSpPr>
            <a:stCxn id="6" idx="3"/>
            <a:endCxn id="1026" idx="1"/>
          </p:cNvCxnSpPr>
          <p:nvPr/>
        </p:nvCxnSpPr>
        <p:spPr>
          <a:xfrm>
            <a:off x="3197522" y="2242457"/>
            <a:ext cx="1707516" cy="796876"/>
          </a:xfrm>
          <a:prstGeom prst="bentConnector3">
            <a:avLst/>
          </a:prstGeom>
          <a:ln w="28575">
            <a:prstDash val="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A13542E4-D177-2CFD-81C8-FC9D66075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84" y="1775233"/>
            <a:ext cx="436076" cy="9344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3618C9-1058-0BDD-64E0-52ACE7C0EA92}"/>
              </a:ext>
            </a:extLst>
          </p:cNvPr>
          <p:cNvSpPr txBox="1"/>
          <p:nvPr/>
        </p:nvSpPr>
        <p:spPr>
          <a:xfrm>
            <a:off x="3182666" y="12824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テストスクリプト</a:t>
            </a:r>
            <a:br>
              <a:rPr lang="en-US" altLang="ja-JP" sz="1400" dirty="0"/>
            </a:br>
            <a:r>
              <a:rPr lang="en-US" altLang="ja-JP" sz="1400" dirty="0"/>
              <a:t>(JMX)</a:t>
            </a:r>
            <a:endParaRPr kumimoji="1" lang="ja-JP" altLang="en-US" sz="1400"/>
          </a:p>
        </p:txBody>
      </p:sp>
      <p:pic>
        <p:nvPicPr>
          <p:cNvPr id="31" name="図 3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ACB54D6A-44CC-FC8F-038E-16962C505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29" y="1289098"/>
            <a:ext cx="397544" cy="397544"/>
          </a:xfrm>
          <a:prstGeom prst="rect">
            <a:avLst/>
          </a:prstGeom>
        </p:spPr>
      </p:pic>
      <p:pic>
        <p:nvPicPr>
          <p:cNvPr id="33" name="図 32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C5F65FE-EE1B-5DD0-A2F8-47B877D7C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76" y="1289098"/>
            <a:ext cx="397544" cy="397544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7B1052C-7ECC-C47F-549D-E4B6012AA933}"/>
              </a:ext>
            </a:extLst>
          </p:cNvPr>
          <p:cNvSpPr txBox="1"/>
          <p:nvPr/>
        </p:nvSpPr>
        <p:spPr>
          <a:xfrm>
            <a:off x="6117774" y="13899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37" name="図 36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0DECD40A-114D-6D62-0274-DD0B0312C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38" y="1289098"/>
            <a:ext cx="397544" cy="397544"/>
          </a:xfrm>
          <a:prstGeom prst="rect">
            <a:avLst/>
          </a:prstGeom>
        </p:spPr>
      </p:pic>
      <p:pic>
        <p:nvPicPr>
          <p:cNvPr id="39" name="図 3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5BFB44D-3270-2490-A883-87CB5BD4C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98" y="1712600"/>
            <a:ext cx="397544" cy="397544"/>
          </a:xfrm>
          <a:prstGeom prst="rect">
            <a:avLst/>
          </a:prstGeom>
        </p:spPr>
      </p:pic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2394F584-1915-D156-6E6B-5E17B8641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45" y="1712600"/>
            <a:ext cx="397544" cy="397544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06AAD44-FEEC-C27C-D950-EAC9894B0663}"/>
              </a:ext>
            </a:extLst>
          </p:cNvPr>
          <p:cNvSpPr txBox="1"/>
          <p:nvPr/>
        </p:nvSpPr>
        <p:spPr>
          <a:xfrm>
            <a:off x="5987143" y="18134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45" name="図 44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968C49E-7021-6DF5-9F8E-BEE0E1DECF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07" y="1712600"/>
            <a:ext cx="397544" cy="397544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314A3EA-2800-C537-F884-C68E36B22ABA}"/>
              </a:ext>
            </a:extLst>
          </p:cNvPr>
          <p:cNvSpPr txBox="1"/>
          <p:nvPr/>
        </p:nvSpPr>
        <p:spPr>
          <a:xfrm>
            <a:off x="5312229" y="1012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F30FF173-C2FE-36C0-BAE5-4C26A9796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26" y="2127301"/>
            <a:ext cx="397544" cy="397544"/>
          </a:xfrm>
          <a:prstGeom prst="rect">
            <a:avLst/>
          </a:prstGeom>
        </p:spPr>
      </p:pic>
      <p:pic>
        <p:nvPicPr>
          <p:cNvPr id="50" name="図 4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232692A7-4594-3FD0-0AD5-93C56F9F19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73" y="2127301"/>
            <a:ext cx="397544" cy="397544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BB98A58-9CEC-EC3D-E196-6CBF1A8CCAEA}"/>
              </a:ext>
            </a:extLst>
          </p:cNvPr>
          <p:cNvSpPr txBox="1"/>
          <p:nvPr/>
        </p:nvSpPr>
        <p:spPr>
          <a:xfrm>
            <a:off x="6117771" y="2228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54" name="図 53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1B222BE-9CDE-38B1-4548-4A293D6B2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35" y="2127301"/>
            <a:ext cx="397544" cy="397544"/>
          </a:xfrm>
          <a:prstGeom prst="rect">
            <a:avLst/>
          </a:prstGeom>
        </p:spPr>
      </p:pic>
      <p:pic>
        <p:nvPicPr>
          <p:cNvPr id="56" name="図 55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A593B763-A932-3670-6B76-848582BA0C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94" y="2563611"/>
            <a:ext cx="397544" cy="397544"/>
          </a:xfrm>
          <a:prstGeom prst="rect">
            <a:avLst/>
          </a:prstGeom>
        </p:spPr>
      </p:pic>
      <p:pic>
        <p:nvPicPr>
          <p:cNvPr id="58" name="図 5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9722CF3-4CAD-0A2D-5D04-C61018D50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141" y="2563611"/>
            <a:ext cx="397544" cy="397544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8B1ED2E-E61B-F6AA-E718-5E3F3AD4BACF}"/>
              </a:ext>
            </a:extLst>
          </p:cNvPr>
          <p:cNvSpPr txBox="1"/>
          <p:nvPr/>
        </p:nvSpPr>
        <p:spPr>
          <a:xfrm>
            <a:off x="6007439" y="26644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62" name="図 61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A673967-CA2C-55FB-B362-CC318C35A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3" y="2563611"/>
            <a:ext cx="397544" cy="397544"/>
          </a:xfrm>
          <a:prstGeom prst="rect">
            <a:avLst/>
          </a:prstGeom>
        </p:spPr>
      </p:pic>
      <p:pic>
        <p:nvPicPr>
          <p:cNvPr id="64" name="図 63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CB38EA2-5039-5B13-DA5F-2B57D15DB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22" y="2978312"/>
            <a:ext cx="397544" cy="397544"/>
          </a:xfrm>
          <a:prstGeom prst="rect">
            <a:avLst/>
          </a:prstGeom>
        </p:spPr>
      </p:pic>
      <p:pic>
        <p:nvPicPr>
          <p:cNvPr id="66" name="図 65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D5A7E089-1354-B4F5-B05B-51392D111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69" y="2978312"/>
            <a:ext cx="397544" cy="39754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469076C-F22D-5975-2840-4573123940D2}"/>
              </a:ext>
            </a:extLst>
          </p:cNvPr>
          <p:cNvSpPr txBox="1"/>
          <p:nvPr/>
        </p:nvSpPr>
        <p:spPr>
          <a:xfrm>
            <a:off x="6138067" y="30791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70" name="図 6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060C1A67-9384-DCD7-1E44-1CC6FFBF0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131" y="2978312"/>
            <a:ext cx="397544" cy="397544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6153BE3-D9ED-6038-9457-86071C71F060}"/>
              </a:ext>
            </a:extLst>
          </p:cNvPr>
          <p:cNvSpPr txBox="1"/>
          <p:nvPr/>
        </p:nvSpPr>
        <p:spPr>
          <a:xfrm>
            <a:off x="6355259" y="884815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Test Engine</a:t>
            </a:r>
            <a:endParaRPr kumimoji="1" lang="ja-JP" altLang="en-US" sz="1400"/>
          </a:p>
        </p:txBody>
      </p:sp>
      <p:pic>
        <p:nvPicPr>
          <p:cNvPr id="72" name="図 71" descr="アイコン&#10;&#10;自動的に生成された説明">
            <a:extLst>
              <a:ext uri="{FF2B5EF4-FFF2-40B4-BE49-F238E27FC236}">
                <a16:creationId xmlns:a16="http://schemas.microsoft.com/office/drawing/2014/main" id="{290FF15A-3BE4-A8E9-0DA8-92A72BDBF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08" y="1465538"/>
            <a:ext cx="126315" cy="270676"/>
          </a:xfrm>
          <a:prstGeom prst="rect">
            <a:avLst/>
          </a:prstGeom>
        </p:spPr>
      </p:pic>
      <p:pic>
        <p:nvPicPr>
          <p:cNvPr id="75" name="図 74" descr="アイコン&#10;&#10;自動的に生成された説明">
            <a:extLst>
              <a:ext uri="{FF2B5EF4-FFF2-40B4-BE49-F238E27FC236}">
                <a16:creationId xmlns:a16="http://schemas.microsoft.com/office/drawing/2014/main" id="{36032077-A712-5BBD-668C-AD47EF412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09" y="1465538"/>
            <a:ext cx="126315" cy="270676"/>
          </a:xfrm>
          <a:prstGeom prst="rect">
            <a:avLst/>
          </a:prstGeom>
        </p:spPr>
      </p:pic>
      <p:pic>
        <p:nvPicPr>
          <p:cNvPr id="77" name="図 76" descr="アイコン&#10;&#10;自動的に生成された説明">
            <a:extLst>
              <a:ext uri="{FF2B5EF4-FFF2-40B4-BE49-F238E27FC236}">
                <a16:creationId xmlns:a16="http://schemas.microsoft.com/office/drawing/2014/main" id="{D95B3288-99CD-E2C3-C9AD-685C07DC7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40" y="1465538"/>
            <a:ext cx="126315" cy="270676"/>
          </a:xfrm>
          <a:prstGeom prst="rect">
            <a:avLst/>
          </a:prstGeom>
        </p:spPr>
      </p:pic>
      <p:pic>
        <p:nvPicPr>
          <p:cNvPr id="79" name="図 78" descr="アイコン&#10;&#10;自動的に生成された説明">
            <a:extLst>
              <a:ext uri="{FF2B5EF4-FFF2-40B4-BE49-F238E27FC236}">
                <a16:creationId xmlns:a16="http://schemas.microsoft.com/office/drawing/2014/main" id="{4F1286CD-60B0-B2EE-27EA-2EDCDE0CA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93" y="1899179"/>
            <a:ext cx="126315" cy="270676"/>
          </a:xfrm>
          <a:prstGeom prst="rect">
            <a:avLst/>
          </a:prstGeom>
        </p:spPr>
      </p:pic>
      <p:pic>
        <p:nvPicPr>
          <p:cNvPr id="81" name="図 80" descr="アイコン&#10;&#10;自動的に生成された説明">
            <a:extLst>
              <a:ext uri="{FF2B5EF4-FFF2-40B4-BE49-F238E27FC236}">
                <a16:creationId xmlns:a16="http://schemas.microsoft.com/office/drawing/2014/main" id="{21A48849-9CD1-ED54-BC1A-6701E504A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94" y="1899179"/>
            <a:ext cx="126315" cy="270676"/>
          </a:xfrm>
          <a:prstGeom prst="rect">
            <a:avLst/>
          </a:prstGeom>
        </p:spPr>
      </p:pic>
      <p:pic>
        <p:nvPicPr>
          <p:cNvPr id="83" name="図 82" descr="アイコン&#10;&#10;自動的に生成された説明">
            <a:extLst>
              <a:ext uri="{FF2B5EF4-FFF2-40B4-BE49-F238E27FC236}">
                <a16:creationId xmlns:a16="http://schemas.microsoft.com/office/drawing/2014/main" id="{C8CB152B-2C37-36BB-C050-28912F367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25" y="1899179"/>
            <a:ext cx="126315" cy="270676"/>
          </a:xfrm>
          <a:prstGeom prst="rect">
            <a:avLst/>
          </a:prstGeom>
        </p:spPr>
      </p:pic>
      <p:pic>
        <p:nvPicPr>
          <p:cNvPr id="85" name="図 84" descr="アイコン&#10;&#10;自動的に生成された説明">
            <a:extLst>
              <a:ext uri="{FF2B5EF4-FFF2-40B4-BE49-F238E27FC236}">
                <a16:creationId xmlns:a16="http://schemas.microsoft.com/office/drawing/2014/main" id="{9D6A8EF1-5181-6CAB-4F03-A6F6A7CED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74" y="2299352"/>
            <a:ext cx="126315" cy="270676"/>
          </a:xfrm>
          <a:prstGeom prst="rect">
            <a:avLst/>
          </a:prstGeom>
        </p:spPr>
      </p:pic>
      <p:pic>
        <p:nvPicPr>
          <p:cNvPr id="87" name="図 86" descr="アイコン&#10;&#10;自動的に生成された説明">
            <a:extLst>
              <a:ext uri="{FF2B5EF4-FFF2-40B4-BE49-F238E27FC236}">
                <a16:creationId xmlns:a16="http://schemas.microsoft.com/office/drawing/2014/main" id="{00E4DD8B-4C6D-B3A2-FED1-04C5CDE19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75" y="2299352"/>
            <a:ext cx="126315" cy="270676"/>
          </a:xfrm>
          <a:prstGeom prst="rect">
            <a:avLst/>
          </a:prstGeom>
        </p:spPr>
      </p:pic>
      <p:pic>
        <p:nvPicPr>
          <p:cNvPr id="89" name="図 88" descr="アイコン&#10;&#10;自動的に生成された説明">
            <a:extLst>
              <a:ext uri="{FF2B5EF4-FFF2-40B4-BE49-F238E27FC236}">
                <a16:creationId xmlns:a16="http://schemas.microsoft.com/office/drawing/2014/main" id="{CD6B2BF2-2C45-8D5B-2348-9A64A3FC0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06" y="2299352"/>
            <a:ext cx="126315" cy="270676"/>
          </a:xfrm>
          <a:prstGeom prst="rect">
            <a:avLst/>
          </a:prstGeom>
        </p:spPr>
      </p:pic>
      <p:pic>
        <p:nvPicPr>
          <p:cNvPr id="91" name="図 90" descr="アイコン&#10;&#10;自動的に生成された説明">
            <a:extLst>
              <a:ext uri="{FF2B5EF4-FFF2-40B4-BE49-F238E27FC236}">
                <a16:creationId xmlns:a16="http://schemas.microsoft.com/office/drawing/2014/main" id="{D2487C58-1D93-8F72-2269-2C8A5F8BF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93" y="2736414"/>
            <a:ext cx="126315" cy="270676"/>
          </a:xfrm>
          <a:prstGeom prst="rect">
            <a:avLst/>
          </a:prstGeom>
        </p:spPr>
      </p:pic>
      <p:pic>
        <p:nvPicPr>
          <p:cNvPr id="93" name="図 92" descr="アイコン&#10;&#10;自動的に生成された説明">
            <a:extLst>
              <a:ext uri="{FF2B5EF4-FFF2-40B4-BE49-F238E27FC236}">
                <a16:creationId xmlns:a16="http://schemas.microsoft.com/office/drawing/2014/main" id="{7B3D207A-F88B-3469-97C2-B95C8E748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94" y="2736414"/>
            <a:ext cx="126315" cy="270676"/>
          </a:xfrm>
          <a:prstGeom prst="rect">
            <a:avLst/>
          </a:prstGeom>
        </p:spPr>
      </p:pic>
      <p:pic>
        <p:nvPicPr>
          <p:cNvPr id="95" name="図 94" descr="アイコン&#10;&#10;自動的に生成された説明">
            <a:extLst>
              <a:ext uri="{FF2B5EF4-FFF2-40B4-BE49-F238E27FC236}">
                <a16:creationId xmlns:a16="http://schemas.microsoft.com/office/drawing/2014/main" id="{6B05D825-5449-89BE-801D-916F98C8E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25" y="2736414"/>
            <a:ext cx="126315" cy="270676"/>
          </a:xfrm>
          <a:prstGeom prst="rect">
            <a:avLst/>
          </a:prstGeom>
        </p:spPr>
      </p:pic>
      <p:pic>
        <p:nvPicPr>
          <p:cNvPr id="97" name="図 96" descr="アイコン&#10;&#10;自動的に生成された説明">
            <a:extLst>
              <a:ext uri="{FF2B5EF4-FFF2-40B4-BE49-F238E27FC236}">
                <a16:creationId xmlns:a16="http://schemas.microsoft.com/office/drawing/2014/main" id="{66D6140A-0922-AFA2-7C23-2D4D004D4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74" y="3172724"/>
            <a:ext cx="126315" cy="270676"/>
          </a:xfrm>
          <a:prstGeom prst="rect">
            <a:avLst/>
          </a:prstGeom>
        </p:spPr>
      </p:pic>
      <p:pic>
        <p:nvPicPr>
          <p:cNvPr id="99" name="図 98" descr="アイコン&#10;&#10;自動的に生成された説明">
            <a:extLst>
              <a:ext uri="{FF2B5EF4-FFF2-40B4-BE49-F238E27FC236}">
                <a16:creationId xmlns:a16="http://schemas.microsoft.com/office/drawing/2014/main" id="{64A1D221-6D06-7ABC-1077-F6A5D0A83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75" y="3172724"/>
            <a:ext cx="126315" cy="270676"/>
          </a:xfrm>
          <a:prstGeom prst="rect">
            <a:avLst/>
          </a:prstGeom>
        </p:spPr>
      </p:pic>
      <p:pic>
        <p:nvPicPr>
          <p:cNvPr id="101" name="図 100" descr="アイコン&#10;&#10;自動的に生成された説明">
            <a:extLst>
              <a:ext uri="{FF2B5EF4-FFF2-40B4-BE49-F238E27FC236}">
                <a16:creationId xmlns:a16="http://schemas.microsoft.com/office/drawing/2014/main" id="{B7772CFA-E0C2-8D31-421C-2852BFA6F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06" y="3172724"/>
            <a:ext cx="126315" cy="270676"/>
          </a:xfrm>
          <a:prstGeom prst="rect">
            <a:avLst/>
          </a:prstGeom>
        </p:spPr>
      </p:pic>
      <p:pic>
        <p:nvPicPr>
          <p:cNvPr id="110" name="グラフィックス 109">
            <a:extLst>
              <a:ext uri="{FF2B5EF4-FFF2-40B4-BE49-F238E27FC236}">
                <a16:creationId xmlns:a16="http://schemas.microsoft.com/office/drawing/2014/main" id="{B4AC62DB-6AB6-C776-977F-B1B43AE402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7771" y="1901918"/>
            <a:ext cx="834496" cy="834496"/>
          </a:xfrm>
          <a:prstGeom prst="rect">
            <a:avLst/>
          </a:prstGeom>
        </p:spPr>
      </p:pic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337EC068-0B94-0A2B-F883-42166B18ABD1}"/>
              </a:ext>
            </a:extLst>
          </p:cNvPr>
          <p:cNvCxnSpPr/>
          <p:nvPr/>
        </p:nvCxnSpPr>
        <p:spPr>
          <a:xfrm flipV="1">
            <a:off x="8150546" y="1732567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6BF9362-005A-98EB-112D-285182D437D1}"/>
              </a:ext>
            </a:extLst>
          </p:cNvPr>
          <p:cNvCxnSpPr/>
          <p:nvPr/>
        </p:nvCxnSpPr>
        <p:spPr>
          <a:xfrm flipV="1">
            <a:off x="8302946" y="1884967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693FB23C-4869-75BD-B8D9-C067380900EE}"/>
              </a:ext>
            </a:extLst>
          </p:cNvPr>
          <p:cNvCxnSpPr/>
          <p:nvPr/>
        </p:nvCxnSpPr>
        <p:spPr>
          <a:xfrm flipV="1">
            <a:off x="8150544" y="2026482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DD6B5A49-8A63-BA06-0EAE-835A24712E7C}"/>
              </a:ext>
            </a:extLst>
          </p:cNvPr>
          <p:cNvCxnSpPr/>
          <p:nvPr/>
        </p:nvCxnSpPr>
        <p:spPr>
          <a:xfrm flipV="1">
            <a:off x="8302944" y="2178882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0E098EB9-DBA8-CE1B-E143-9B8FB3D0624F}"/>
              </a:ext>
            </a:extLst>
          </p:cNvPr>
          <p:cNvCxnSpPr/>
          <p:nvPr/>
        </p:nvCxnSpPr>
        <p:spPr>
          <a:xfrm flipV="1">
            <a:off x="8150545" y="2320399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02FB425-32EC-04AF-DDE7-D32720ADB867}"/>
              </a:ext>
            </a:extLst>
          </p:cNvPr>
          <p:cNvCxnSpPr/>
          <p:nvPr/>
        </p:nvCxnSpPr>
        <p:spPr>
          <a:xfrm flipV="1">
            <a:off x="8302945" y="2472799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D04EE895-F9A2-3A21-9FCA-F0E132E85307}"/>
              </a:ext>
            </a:extLst>
          </p:cNvPr>
          <p:cNvCxnSpPr/>
          <p:nvPr/>
        </p:nvCxnSpPr>
        <p:spPr>
          <a:xfrm flipV="1">
            <a:off x="8150543" y="2614314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2F8B3713-C32C-C698-0737-C9BCF5D5C7FE}"/>
              </a:ext>
            </a:extLst>
          </p:cNvPr>
          <p:cNvCxnSpPr/>
          <p:nvPr/>
        </p:nvCxnSpPr>
        <p:spPr>
          <a:xfrm flipV="1">
            <a:off x="8302943" y="2766714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9BA066C-8214-9FDD-F45E-B48E32AA1F32}"/>
              </a:ext>
            </a:extLst>
          </p:cNvPr>
          <p:cNvSpPr txBox="1"/>
          <p:nvPr/>
        </p:nvSpPr>
        <p:spPr>
          <a:xfrm>
            <a:off x="9514772" y="3000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テスト対象システム</a:t>
            </a:r>
          </a:p>
        </p:txBody>
      </p:sp>
      <p:cxnSp>
        <p:nvCxnSpPr>
          <p:cNvPr id="125" name="カギ線コネクタ 124">
            <a:extLst>
              <a:ext uri="{FF2B5EF4-FFF2-40B4-BE49-F238E27FC236}">
                <a16:creationId xmlns:a16="http://schemas.microsoft.com/office/drawing/2014/main" id="{3DFE37B8-3AB2-6025-1BCE-559FD4530E0F}"/>
              </a:ext>
            </a:extLst>
          </p:cNvPr>
          <p:cNvCxnSpPr>
            <a:cxnSpLocks/>
            <a:stCxn id="113" idx="2"/>
            <a:endCxn id="10" idx="2"/>
          </p:cNvCxnSpPr>
          <p:nvPr/>
        </p:nvCxnSpPr>
        <p:spPr>
          <a:xfrm rot="5400000">
            <a:off x="8048719" y="1470450"/>
            <a:ext cx="528688" cy="4203913"/>
          </a:xfrm>
          <a:prstGeom prst="bentConnector3">
            <a:avLst>
              <a:gd name="adj1" fmla="val 143239"/>
            </a:avLst>
          </a:prstGeom>
          <a:ln w="28575">
            <a:prstDash val="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グラフィックス 126">
            <a:extLst>
              <a:ext uri="{FF2B5EF4-FFF2-40B4-BE49-F238E27FC236}">
                <a16:creationId xmlns:a16="http://schemas.microsoft.com/office/drawing/2014/main" id="{31C654E7-8D30-D002-9318-C239F659A1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25407" y="3770122"/>
            <a:ext cx="569972" cy="569972"/>
          </a:xfrm>
          <a:prstGeom prst="rect">
            <a:avLst/>
          </a:prstGeom>
        </p:spPr>
      </p:pic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90DE23A4-CBE0-A9BE-C5F1-F98D1CFB1930}"/>
              </a:ext>
            </a:extLst>
          </p:cNvPr>
          <p:cNvSpPr txBox="1"/>
          <p:nvPr/>
        </p:nvSpPr>
        <p:spPr>
          <a:xfrm>
            <a:off x="8150543" y="437507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メトリックデータ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65686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383126E-050A-F239-E997-9659559B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83" y="311728"/>
            <a:ext cx="10717432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023A59B-4EE0-E167-7422-61B6D2FAACCC}"/>
              </a:ext>
            </a:extLst>
          </p:cNvPr>
          <p:cNvSpPr/>
          <p:nvPr/>
        </p:nvSpPr>
        <p:spPr>
          <a:xfrm>
            <a:off x="7164937" y="1010858"/>
            <a:ext cx="1225529" cy="35650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2B2BDD30-F09B-2A76-FDEE-69B736CD95EA}"/>
              </a:ext>
            </a:extLst>
          </p:cNvPr>
          <p:cNvSpPr/>
          <p:nvPr/>
        </p:nvSpPr>
        <p:spPr>
          <a:xfrm>
            <a:off x="7820034" y="231717"/>
            <a:ext cx="1718733" cy="505999"/>
          </a:xfrm>
          <a:prstGeom prst="wedgeRoundRectCallout">
            <a:avLst>
              <a:gd name="adj1" fmla="val -30439"/>
              <a:gd name="adj2" fmla="val 1251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指定した全てのクライテリアを満たして</a:t>
            </a:r>
            <a:r>
              <a:rPr kumimoji="1" lang="ja-JP" altLang="en-US" sz="900"/>
              <a:t>している</a:t>
            </a:r>
            <a:endParaRPr kumimoji="1" lang="ja-JP" altLang="en-US" sz="9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776055-3E28-1CE4-12E1-E66B01E967F1}"/>
              </a:ext>
            </a:extLst>
          </p:cNvPr>
          <p:cNvSpPr/>
          <p:nvPr/>
        </p:nvSpPr>
        <p:spPr>
          <a:xfrm>
            <a:off x="737283" y="2221592"/>
            <a:ext cx="9685184" cy="7798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8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72A548D-4DE7-F293-5CAF-55660747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85" y="301811"/>
            <a:ext cx="6256424" cy="347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BE735E7-3830-3C4D-20CD-9D8D5239E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920" y="1493420"/>
            <a:ext cx="6412159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18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4154563-2D23-1B23-E875-744722DD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82" y="595116"/>
            <a:ext cx="8481835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340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4FF4C54-7504-3737-97F7-94F0CB25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5" y="263847"/>
            <a:ext cx="9160030" cy="4412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14C1C9F-3565-36DF-3B1C-058810A22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391"/>
          <a:stretch/>
        </p:blipFill>
        <p:spPr>
          <a:xfrm>
            <a:off x="2435928" y="3062467"/>
            <a:ext cx="9160030" cy="2939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694B07C-BEC2-E322-ACC8-F9D860A20D98}"/>
              </a:ext>
            </a:extLst>
          </p:cNvPr>
          <p:cNvSpPr/>
          <p:nvPr/>
        </p:nvSpPr>
        <p:spPr>
          <a:xfrm>
            <a:off x="3319519" y="2136983"/>
            <a:ext cx="3032120" cy="5668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3D22EBA-65A2-64CA-C2B7-6554A105EBC4}"/>
              </a:ext>
            </a:extLst>
          </p:cNvPr>
          <p:cNvSpPr/>
          <p:nvPr/>
        </p:nvSpPr>
        <p:spPr>
          <a:xfrm>
            <a:off x="4936925" y="4572536"/>
            <a:ext cx="6591397" cy="68280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00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A020696-56C4-4F2A-81A8-480915E4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528345"/>
            <a:ext cx="11083636" cy="3801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245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3B021A0-9EAF-AB77-1D11-A831D446FD1A}"/>
              </a:ext>
            </a:extLst>
          </p:cNvPr>
          <p:cNvSpPr/>
          <p:nvPr/>
        </p:nvSpPr>
        <p:spPr>
          <a:xfrm>
            <a:off x="447725" y="598849"/>
            <a:ext cx="5169771" cy="3228739"/>
          </a:xfrm>
          <a:prstGeom prst="roundRect">
            <a:avLst>
              <a:gd name="adj" fmla="val 46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F350F7-B68D-ECCA-D232-88FBE5098CFD}"/>
              </a:ext>
            </a:extLst>
          </p:cNvPr>
          <p:cNvSpPr txBox="1"/>
          <p:nvPr/>
        </p:nvSpPr>
        <p:spPr>
          <a:xfrm>
            <a:off x="3916389" y="460869"/>
            <a:ext cx="170110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JMeter</a:t>
            </a:r>
            <a:r>
              <a:rPr kumimoji="1" lang="ja-JP" altLang="en-US" sz="1400" dirty="0"/>
              <a:t> テスト計画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6CA17A6-DF3C-F00F-2E76-5B5020CE4C6C}"/>
              </a:ext>
            </a:extLst>
          </p:cNvPr>
          <p:cNvSpPr/>
          <p:nvPr/>
        </p:nvSpPr>
        <p:spPr>
          <a:xfrm>
            <a:off x="786580" y="2560747"/>
            <a:ext cx="4608051" cy="721225"/>
          </a:xfrm>
          <a:prstGeom prst="roundRect">
            <a:avLst>
              <a:gd name="adj" fmla="val 726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 err="1"/>
              <a:t>target_url_servername</a:t>
            </a:r>
            <a:endParaRPr kumimoji="1" lang="en-US" altLang="ja-JP" sz="1400" dirty="0"/>
          </a:p>
          <a:p>
            <a:r>
              <a:rPr lang="en-US" altLang="ja-JP" sz="1400" dirty="0"/>
              <a:t>: ${__</a:t>
            </a:r>
            <a:r>
              <a:rPr lang="en-US" altLang="ja-JP" sz="1400" dirty="0" err="1"/>
              <a:t>BeanShell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System.getenv</a:t>
            </a:r>
            <a:r>
              <a:rPr lang="en-US" altLang="ja-JP" sz="1400" dirty="0"/>
              <a:t>("SERVERNAME") )}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C08391-0126-F062-CB65-8DD4598963DD}"/>
              </a:ext>
            </a:extLst>
          </p:cNvPr>
          <p:cNvSpPr txBox="1"/>
          <p:nvPr/>
        </p:nvSpPr>
        <p:spPr>
          <a:xfrm>
            <a:off x="547112" y="2204855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ユーザー定義変数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66F5EDC-5E57-8C98-7633-15B9EB592E08}"/>
              </a:ext>
            </a:extLst>
          </p:cNvPr>
          <p:cNvSpPr/>
          <p:nvPr/>
        </p:nvSpPr>
        <p:spPr>
          <a:xfrm>
            <a:off x="786579" y="1172171"/>
            <a:ext cx="4608051" cy="721225"/>
          </a:xfrm>
          <a:prstGeom prst="roundRect">
            <a:avLst>
              <a:gd name="adj" fmla="val 7260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400" dirty="0" err="1"/>
              <a:t>HTTPSampler.domain</a:t>
            </a:r>
            <a:r>
              <a:rPr lang="en-US" altLang="ja-JP" sz="1400" dirty="0"/>
              <a:t> : ${</a:t>
            </a:r>
            <a:r>
              <a:rPr lang="en-US" altLang="ja-JP" sz="1400" dirty="0" err="1"/>
              <a:t>target_url_servername</a:t>
            </a:r>
            <a:r>
              <a:rPr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FBD68B-DFF6-3F31-AA55-83921EC36931}"/>
              </a:ext>
            </a:extLst>
          </p:cNvPr>
          <p:cNvSpPr txBox="1"/>
          <p:nvPr/>
        </p:nvSpPr>
        <p:spPr>
          <a:xfrm>
            <a:off x="547112" y="8349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テストパラメータ</a:t>
            </a: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21C5DE97-C460-96A6-97C2-BB4AED6EF411}"/>
              </a:ext>
            </a:extLst>
          </p:cNvPr>
          <p:cNvSpPr/>
          <p:nvPr/>
        </p:nvSpPr>
        <p:spPr>
          <a:xfrm>
            <a:off x="447726" y="4201650"/>
            <a:ext cx="2528171" cy="1900903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# JMeter </a:t>
            </a:r>
            <a:r>
              <a:rPr kumimoji="1" lang="ja-JP" altLang="en-US" sz="1200" dirty="0"/>
              <a:t>起動スクリプトなど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SET PROTOCOL=http</a:t>
            </a:r>
          </a:p>
          <a:p>
            <a:r>
              <a:rPr kumimoji="1" lang="en-US" altLang="ja-JP" sz="1200" dirty="0"/>
              <a:t>SET SERVERNAME=localhost</a:t>
            </a:r>
          </a:p>
          <a:p>
            <a:r>
              <a:rPr lang="en-US" altLang="ja-JP" sz="1200" dirty="0"/>
              <a:t>SET PORTNUMBER=5049</a:t>
            </a:r>
          </a:p>
          <a:p>
            <a:endParaRPr lang="en-US" altLang="ja-JP" sz="1200" dirty="0"/>
          </a:p>
          <a:p>
            <a:r>
              <a:rPr kumimoji="1" lang="en-US" altLang="ja-JP" sz="1200" dirty="0"/>
              <a:t>./bin/jmeter.bat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D72A37-A73E-FEF4-6EE7-75DE3B6742A0}"/>
              </a:ext>
            </a:extLst>
          </p:cNvPr>
          <p:cNvSpPr txBox="1"/>
          <p:nvPr/>
        </p:nvSpPr>
        <p:spPr>
          <a:xfrm>
            <a:off x="1153688" y="5948664"/>
            <a:ext cx="90281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1400" dirty="0"/>
              <a:t>開発環境</a:t>
            </a:r>
            <a:endParaRPr kumimoji="1" lang="ja-JP" altLang="en-US" sz="1400" dirty="0"/>
          </a:p>
        </p:txBody>
      </p:sp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90965436-F3FB-0B4D-5C77-FF35E959413C}"/>
              </a:ext>
            </a:extLst>
          </p:cNvPr>
          <p:cNvSpPr/>
          <p:nvPr/>
        </p:nvSpPr>
        <p:spPr>
          <a:xfrm>
            <a:off x="3090604" y="4201650"/>
            <a:ext cx="2528171" cy="1900903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D738D3-8CDE-5540-C56B-C8054FD661A5}"/>
              </a:ext>
            </a:extLst>
          </p:cNvPr>
          <p:cNvSpPr txBox="1"/>
          <p:nvPr/>
        </p:nvSpPr>
        <p:spPr>
          <a:xfrm>
            <a:off x="3460854" y="5948663"/>
            <a:ext cx="178766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Azure Load Testing</a:t>
            </a:r>
            <a:endParaRPr kumimoji="1" lang="ja-JP" altLang="en-US" sz="1400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7CB1759-9C25-2BA8-C65E-06A72452BA88}"/>
              </a:ext>
            </a:extLst>
          </p:cNvPr>
          <p:cNvCxnSpPr>
            <a:cxnSpLocks/>
          </p:cNvCxnSpPr>
          <p:nvPr/>
        </p:nvCxnSpPr>
        <p:spPr>
          <a:xfrm>
            <a:off x="3348273" y="1906404"/>
            <a:ext cx="0" cy="649525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0853D3-31F7-87D9-A67A-2420F8381972}"/>
              </a:ext>
            </a:extLst>
          </p:cNvPr>
          <p:cNvSpPr txBox="1"/>
          <p:nvPr/>
        </p:nvSpPr>
        <p:spPr>
          <a:xfrm>
            <a:off x="3348273" y="2050966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ユーザー定義変数を参照</a:t>
            </a:r>
            <a:endParaRPr kumimoji="1" lang="ja-JP" altLang="en-US" sz="14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71C8F0F-1006-9329-B1DF-D87353D8A87F}"/>
              </a:ext>
            </a:extLst>
          </p:cNvPr>
          <p:cNvCxnSpPr>
            <a:cxnSpLocks/>
          </p:cNvCxnSpPr>
          <p:nvPr/>
        </p:nvCxnSpPr>
        <p:spPr>
          <a:xfrm>
            <a:off x="1605094" y="3324013"/>
            <a:ext cx="0" cy="9509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0CD7DF8-C11C-90F5-3698-F2135CBF096E}"/>
              </a:ext>
            </a:extLst>
          </p:cNvPr>
          <p:cNvSpPr txBox="1"/>
          <p:nvPr/>
        </p:nvSpPr>
        <p:spPr>
          <a:xfrm>
            <a:off x="1721525" y="3461776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実行環境の環境変数を参照</a:t>
            </a:r>
            <a:endParaRPr kumimoji="1" lang="ja-JP" altLang="en-US" sz="1400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7920AF7-2555-DC34-E62A-621D63489029}"/>
              </a:ext>
            </a:extLst>
          </p:cNvPr>
          <p:cNvCxnSpPr>
            <a:cxnSpLocks/>
          </p:cNvCxnSpPr>
          <p:nvPr/>
        </p:nvCxnSpPr>
        <p:spPr>
          <a:xfrm>
            <a:off x="4145459" y="3316566"/>
            <a:ext cx="0" cy="9509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図 43">
            <a:extLst>
              <a:ext uri="{FF2B5EF4-FFF2-40B4-BE49-F238E27FC236}">
                <a16:creationId xmlns:a16="http://schemas.microsoft.com/office/drawing/2014/main" id="{2A1AB043-D18C-EFFA-F94E-F600050537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03" b="61818"/>
          <a:stretch/>
        </p:blipFill>
        <p:spPr>
          <a:xfrm>
            <a:off x="5787160" y="2308739"/>
            <a:ext cx="6327188" cy="2164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780502AF-3D4A-E3F9-0559-E6971AD13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03" b="56725"/>
          <a:stretch/>
        </p:blipFill>
        <p:spPr>
          <a:xfrm>
            <a:off x="5787160" y="-296986"/>
            <a:ext cx="6327222" cy="245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966CF839-6AA3-79D5-8B68-51EB1E950BFE}"/>
              </a:ext>
            </a:extLst>
          </p:cNvPr>
          <p:cNvSpPr/>
          <p:nvPr/>
        </p:nvSpPr>
        <p:spPr>
          <a:xfrm>
            <a:off x="9947979" y="1233944"/>
            <a:ext cx="1169014" cy="290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37E53072-FBA2-AF2F-CECD-EFEC2E329FAB}"/>
              </a:ext>
            </a:extLst>
          </p:cNvPr>
          <p:cNvSpPr/>
          <p:nvPr/>
        </p:nvSpPr>
        <p:spPr>
          <a:xfrm>
            <a:off x="8054490" y="3654915"/>
            <a:ext cx="4059857" cy="58816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0882E2D9-9439-2A2C-487B-166E99DDE9C8}"/>
              </a:ext>
            </a:extLst>
          </p:cNvPr>
          <p:cNvSpPr/>
          <p:nvPr/>
        </p:nvSpPr>
        <p:spPr>
          <a:xfrm>
            <a:off x="5236420" y="1381468"/>
            <a:ext cx="776253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52C0E863-5E9F-D355-EAA0-7451FE68282E}"/>
              </a:ext>
            </a:extLst>
          </p:cNvPr>
          <p:cNvSpPr/>
          <p:nvPr/>
        </p:nvSpPr>
        <p:spPr>
          <a:xfrm>
            <a:off x="5236420" y="2751435"/>
            <a:ext cx="776253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80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6387BA3-EF95-7D4D-4DCE-52DB45D8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42" y="864866"/>
            <a:ext cx="5776573" cy="3903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356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3D3435-3555-D955-4276-0D8FE4C7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7" y="190791"/>
            <a:ext cx="4993200" cy="1963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9505BA0-FC08-1CDF-7BE9-E9E4287C3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77" y="2317603"/>
            <a:ext cx="4991629" cy="2271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B23FD25-F2E5-E540-3C35-094869698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77" y="4752610"/>
            <a:ext cx="4991628" cy="2389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4214B74-66AB-D9A3-0464-E20F0DEAFC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2421"/>
          <a:stretch/>
        </p:blipFill>
        <p:spPr>
          <a:xfrm>
            <a:off x="6096000" y="411612"/>
            <a:ext cx="4993200" cy="2386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AE6BF18-FCD8-39C1-B1F2-4EA0BF7EA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924376"/>
            <a:ext cx="4993200" cy="2180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3BC01C7-6A59-6C71-DF9C-209886DEE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231053"/>
            <a:ext cx="4993200" cy="2424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矢印: 下 13">
            <a:extLst>
              <a:ext uri="{FF2B5EF4-FFF2-40B4-BE49-F238E27FC236}">
                <a16:creationId xmlns:a16="http://schemas.microsoft.com/office/drawing/2014/main" id="{41C428F2-B0BB-5662-6D2C-EE1FAC01DA52}"/>
              </a:ext>
            </a:extLst>
          </p:cNvPr>
          <p:cNvSpPr/>
          <p:nvPr/>
        </p:nvSpPr>
        <p:spPr>
          <a:xfrm>
            <a:off x="3824451" y="1919277"/>
            <a:ext cx="402671" cy="633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6E85E67C-D5FA-9D62-AA29-3922E47FDCC2}"/>
              </a:ext>
            </a:extLst>
          </p:cNvPr>
          <p:cNvSpPr/>
          <p:nvPr/>
        </p:nvSpPr>
        <p:spPr>
          <a:xfrm>
            <a:off x="3824450" y="4435925"/>
            <a:ext cx="402671" cy="633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D3514A2C-25A0-FD54-8D68-F4FF8887F1FB}"/>
              </a:ext>
            </a:extLst>
          </p:cNvPr>
          <p:cNvSpPr/>
          <p:nvPr/>
        </p:nvSpPr>
        <p:spPr>
          <a:xfrm rot="12066541">
            <a:off x="5315638" y="3224466"/>
            <a:ext cx="402671" cy="1677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1DA82B97-B2AC-1FF3-8D5E-D1BA16C03ECA}"/>
              </a:ext>
            </a:extLst>
          </p:cNvPr>
          <p:cNvSpPr/>
          <p:nvPr/>
        </p:nvSpPr>
        <p:spPr>
          <a:xfrm>
            <a:off x="10686529" y="2650649"/>
            <a:ext cx="402671" cy="633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1A1B8032-958D-84EF-94C1-6231A7D0D5AA}"/>
              </a:ext>
            </a:extLst>
          </p:cNvPr>
          <p:cNvSpPr/>
          <p:nvPr/>
        </p:nvSpPr>
        <p:spPr>
          <a:xfrm>
            <a:off x="7381266" y="4978872"/>
            <a:ext cx="402671" cy="633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0CBD464-1649-B455-98F7-6966685B2DAC}"/>
              </a:ext>
            </a:extLst>
          </p:cNvPr>
          <p:cNvSpPr/>
          <p:nvPr/>
        </p:nvSpPr>
        <p:spPr>
          <a:xfrm>
            <a:off x="1626100" y="638325"/>
            <a:ext cx="701845" cy="290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9112B3B5-754E-AD87-E6BC-D13E070F78A9}"/>
              </a:ext>
            </a:extLst>
          </p:cNvPr>
          <p:cNvSpPr/>
          <p:nvPr/>
        </p:nvSpPr>
        <p:spPr>
          <a:xfrm>
            <a:off x="233177" y="4308755"/>
            <a:ext cx="2094768" cy="2087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D2EB0C4-4A5D-5E68-443C-CB07DA3DE2A1}"/>
              </a:ext>
            </a:extLst>
          </p:cNvPr>
          <p:cNvSpPr/>
          <p:nvPr/>
        </p:nvSpPr>
        <p:spPr>
          <a:xfrm>
            <a:off x="295575" y="6443096"/>
            <a:ext cx="4876237" cy="55332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49CD0E0-7C23-E80D-F32A-EAB8FF9074CE}"/>
              </a:ext>
            </a:extLst>
          </p:cNvPr>
          <p:cNvSpPr/>
          <p:nvPr/>
        </p:nvSpPr>
        <p:spPr>
          <a:xfrm>
            <a:off x="6154482" y="1831472"/>
            <a:ext cx="4458666" cy="9331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5CEF885-15ED-F9FB-C3BA-8F72E28889F7}"/>
              </a:ext>
            </a:extLst>
          </p:cNvPr>
          <p:cNvSpPr/>
          <p:nvPr/>
        </p:nvSpPr>
        <p:spPr>
          <a:xfrm>
            <a:off x="10388915" y="4757024"/>
            <a:ext cx="701845" cy="290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1D721E51-22BE-8855-039F-C0FFD7E29E08}"/>
              </a:ext>
            </a:extLst>
          </p:cNvPr>
          <p:cNvSpPr/>
          <p:nvPr/>
        </p:nvSpPr>
        <p:spPr>
          <a:xfrm>
            <a:off x="6154482" y="6640858"/>
            <a:ext cx="4847951" cy="835209"/>
          </a:xfrm>
          <a:prstGeom prst="roundRect">
            <a:avLst>
              <a:gd name="adj" fmla="val 1058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80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9AF45C00-A874-7AD9-69DF-16F799DC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05" y="548549"/>
            <a:ext cx="10049389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406A179-F37D-6F87-A7D7-005AFC2391B2}"/>
              </a:ext>
            </a:extLst>
          </p:cNvPr>
          <p:cNvSpPr/>
          <p:nvPr/>
        </p:nvSpPr>
        <p:spPr>
          <a:xfrm>
            <a:off x="2343171" y="1087058"/>
            <a:ext cx="580037" cy="2909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45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101</Words>
  <Application>Microsoft Office PowerPoint</Application>
  <PresentationFormat>ワイド画面</PresentationFormat>
  <Paragraphs>25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25</cp:revision>
  <dcterms:created xsi:type="dcterms:W3CDTF">2022-05-11T03:25:23Z</dcterms:created>
  <dcterms:modified xsi:type="dcterms:W3CDTF">2022-05-16T08:41:23Z</dcterms:modified>
</cp:coreProperties>
</file>