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E561D95A-ADEE-4FB3-C188-E78CEA5C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56" y="517907"/>
            <a:ext cx="9681287" cy="5822185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342D36BA-7EEF-CBBD-3923-2E62F9541D70}"/>
              </a:ext>
            </a:extLst>
          </p:cNvPr>
          <p:cNvSpPr/>
          <p:nvPr/>
        </p:nvSpPr>
        <p:spPr>
          <a:xfrm>
            <a:off x="9491096" y="3000140"/>
            <a:ext cx="1239259" cy="3396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6E52F-7C06-5373-E31F-53A6AE792BEF}"/>
              </a:ext>
            </a:extLst>
          </p:cNvPr>
          <p:cNvSpPr/>
          <p:nvPr/>
        </p:nvSpPr>
        <p:spPr>
          <a:xfrm>
            <a:off x="5117867" y="2778189"/>
            <a:ext cx="635936" cy="280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F7F051D-1E62-91C6-3144-895144E79B84}"/>
              </a:ext>
            </a:extLst>
          </p:cNvPr>
          <p:cNvSpPr/>
          <p:nvPr/>
        </p:nvSpPr>
        <p:spPr>
          <a:xfrm>
            <a:off x="5079961" y="5720206"/>
            <a:ext cx="635936" cy="280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8F6CA17-C62A-5B26-A9A3-683CDAE4BBB1}"/>
              </a:ext>
            </a:extLst>
          </p:cNvPr>
          <p:cNvSpPr/>
          <p:nvPr/>
        </p:nvSpPr>
        <p:spPr>
          <a:xfrm>
            <a:off x="5068094" y="5240657"/>
            <a:ext cx="635936" cy="280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E746F0B-9996-E952-8C83-4CF93DF22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7"/>
          <a:stretch/>
        </p:blipFill>
        <p:spPr>
          <a:xfrm>
            <a:off x="0" y="1009767"/>
            <a:ext cx="12192000" cy="49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8F69369-F512-ED67-642E-D5D21AFA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10" y="1158043"/>
            <a:ext cx="8815580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1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421B43-10E0-BEF9-A8E5-B8EAF80E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92" y="0"/>
            <a:ext cx="9087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9A3B0A9-4CC5-DF5A-0BCA-4DB8B091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226"/>
            <a:ext cx="12192000" cy="24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E4E87C1-9D54-3270-246E-C6126E8D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477622"/>
            <a:ext cx="11083636" cy="5902754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4A906BB-3FDD-54E9-4367-B26B43006C72}"/>
              </a:ext>
            </a:extLst>
          </p:cNvPr>
          <p:cNvSpPr/>
          <p:nvPr/>
        </p:nvSpPr>
        <p:spPr>
          <a:xfrm>
            <a:off x="643341" y="1218603"/>
            <a:ext cx="1250442" cy="41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92A99-4E09-F695-C908-F25558A8D00C}"/>
              </a:ext>
            </a:extLst>
          </p:cNvPr>
          <p:cNvSpPr/>
          <p:nvPr/>
        </p:nvSpPr>
        <p:spPr>
          <a:xfrm>
            <a:off x="7841727" y="1825882"/>
            <a:ext cx="1785002" cy="41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69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417EBA-69DE-0DB3-7812-F3890E38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295"/>
            <a:ext cx="12192000" cy="50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0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65</cp:revision>
  <dcterms:created xsi:type="dcterms:W3CDTF">2021-03-22T08:07:22Z</dcterms:created>
  <dcterms:modified xsi:type="dcterms:W3CDTF">2023-11-20T12:06:38Z</dcterms:modified>
</cp:coreProperties>
</file>