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0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B0CFE-5FB5-4985-BC0C-8F09047C3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6C33D7-4B7C-4AAE-9D32-99C4BB469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8C44-471B-4499-BBA2-5E4C40C8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309-9434-492E-8B3C-FB88FDF3DC38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1B641-B1EC-477D-9C8F-73EFEE75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E153A4-DA72-4848-B671-CBB3455B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8456-6556-4A6E-9741-96C0A9904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8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45706-9E22-4ABE-9E8F-D0CA0C04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0CA59E-8480-4BAE-A170-4BD093072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3BF165-9996-4D00-A51B-7A7499D9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309-9434-492E-8B3C-FB88FDF3DC38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EA866-E79C-49A7-A555-C6C1A671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D0F917-4F5F-4CC4-826E-27AD77AE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8456-6556-4A6E-9741-96C0A9904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68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2CCB3A-EF3B-4D30-9F98-79617EC64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C4D9C7-2099-4844-9C29-BB9E0D5B8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780332-7CA7-474B-8001-C6A54FA1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309-9434-492E-8B3C-FB88FDF3DC38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E7FDB-F4F8-407C-85C7-64EC3950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851EAE-51F3-4314-9CB0-3451A7F0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8456-6556-4A6E-9741-96C0A9904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08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DC382-11EB-423B-938B-39A6AC4E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7C67B1-AAB0-4708-98BE-C81A1100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4AC5A-8C84-41BF-A090-24583C6E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309-9434-492E-8B3C-FB88FDF3DC38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8FDB50-679F-4982-BB76-1B5BAA24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6B457D-9102-4668-9172-CF2B9803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8456-6556-4A6E-9741-96C0A9904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2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8639D-3D39-4BEF-9870-5085A03B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E44A8E-BFFE-418C-8736-9580179D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B1634F-5912-4940-B7BC-59E64B82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309-9434-492E-8B3C-FB88FDF3DC38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28FE9F-AC5D-4D91-BE55-59BFA52D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E3BE0-C509-4ADA-A510-337D95A5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8456-6556-4A6E-9741-96C0A9904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04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6C2F2-738A-4AD8-B60A-9EA0F6CE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90D36E-DD0E-44BE-8783-069CDDC80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AA7567-5A66-4F24-B6EF-2AD79CD61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59D216-660A-4B69-98BD-2E10BF2F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309-9434-492E-8B3C-FB88FDF3DC38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E0EBC-5A72-4EE5-9DAD-A3F01CE2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8C1963-2F1E-499E-82C5-5B119847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8456-6556-4A6E-9741-96C0A9904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16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A42F7-A344-4C68-AF1C-B82EB2C2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C24DB9-670A-4337-B973-3CCBAABD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406BA5-4BEB-4CB6-8B8D-2E7049495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8C9502-3BBA-4DC1-AF68-3E965F7C0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7D6789-8F01-4216-B4A9-79218C786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1371D0-7E9E-43FD-992D-04665614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309-9434-492E-8B3C-FB88FDF3DC38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02F33C-B40B-4E83-B4F0-6FD5F19C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9E2C94-7637-4249-B993-7432F49C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8456-6556-4A6E-9741-96C0A9904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77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2811A-D57F-4A31-9373-9CB09646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51DB47-DF9D-493A-A1F6-81AE8E0C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309-9434-492E-8B3C-FB88FDF3DC38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24A4CF-8BC2-465C-88E0-0E8ECDFE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241DDA-40F5-49F9-AD9C-758A9DF7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8456-6556-4A6E-9741-96C0A9904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987583-BD66-49B8-ADC8-BADEC9A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309-9434-492E-8B3C-FB88FDF3DC38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A10BF9-25BF-4CCA-99C6-7343DAF9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B79AB0-AAA1-483F-96E0-953D8555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8456-6556-4A6E-9741-96C0A9904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34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527BC-756F-4B9C-861D-1815CCDA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6F420D-3E5B-45D9-9254-9819D5EF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A6CC53-EBEF-4FB3-874A-A4359B28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E69E30-9202-49C4-A307-F1C1E509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309-9434-492E-8B3C-FB88FDF3DC38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9843D4-71FB-4FDF-9F6B-87C73D10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894346-D4A9-4275-BA19-2A2DA7D5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8456-6556-4A6E-9741-96C0A9904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20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3C5B2-A3C6-48C5-990E-EC37BDF5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42C571-074D-43C6-871B-695CDB544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1E3B73-1AB4-4161-847E-8CD5C94FC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257D88-FEBD-4126-9C44-C28C8E5B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309-9434-492E-8B3C-FB88FDF3DC38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1BD547-E5AE-46B4-A7C9-3E5D2242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5D8FE8-3055-4CD7-A342-B9B3D104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8456-6556-4A6E-9741-96C0A9904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2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5D5EE8-1DE5-40B1-A8D3-330BA004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169521-528F-494A-A3C2-64917D80E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BC18E7-BBFC-4CB4-B4C4-24220301C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8309-9434-492E-8B3C-FB88FDF3DC38}" type="datetimeFigureOut">
              <a:rPr kumimoji="1" lang="ja-JP" altLang="en-US" smtClean="0"/>
              <a:t>2020/12/14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166B23-2235-4000-AF7E-89BBDF7AA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AD7FC5-C851-475B-B215-14A3B749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8456-6556-4A6E-9741-96C0A9904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1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A2319C1A-2E14-4084-B6F8-8D15FD38D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0" y="1855808"/>
            <a:ext cx="6882981" cy="339576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3F4A63A-54F8-4A9F-91AF-0AA43CE6E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54" y="1380278"/>
            <a:ext cx="2926334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C784F6-7250-4229-A597-F5F004E6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95" y="1493419"/>
            <a:ext cx="3919112" cy="387116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D73646-4401-420B-B54C-C5ABEF612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537" y="1493419"/>
            <a:ext cx="3919112" cy="38711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3D6AEB0-6B29-49A4-99E6-7E0071491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651" y="1493418"/>
            <a:ext cx="3919112" cy="387116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837D5EA-4636-4768-82D4-103A8AFEEC08}"/>
              </a:ext>
            </a:extLst>
          </p:cNvPr>
          <p:cNvSpPr/>
          <p:nvPr/>
        </p:nvSpPr>
        <p:spPr>
          <a:xfrm>
            <a:off x="1532774" y="3159157"/>
            <a:ext cx="1487978" cy="217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A3AD97-12BA-4DC6-A284-438BC260021D}"/>
              </a:ext>
            </a:extLst>
          </p:cNvPr>
          <p:cNvSpPr/>
          <p:nvPr/>
        </p:nvSpPr>
        <p:spPr>
          <a:xfrm>
            <a:off x="5823109" y="3607889"/>
            <a:ext cx="1980499" cy="217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8019C9-FE02-4510-ADE5-F882DB42976C}"/>
              </a:ext>
            </a:extLst>
          </p:cNvPr>
          <p:cNvSpPr/>
          <p:nvPr/>
        </p:nvSpPr>
        <p:spPr>
          <a:xfrm>
            <a:off x="9812536" y="3866774"/>
            <a:ext cx="2178549" cy="752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83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024F0219-0DF3-41DC-B7D6-03B0BEAB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74" y="597162"/>
            <a:ext cx="9742252" cy="56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5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8ADB627F-5CA3-4A5F-B659-EA5E2931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206" y="1396850"/>
            <a:ext cx="3182388" cy="42614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9A2531F-8227-4574-8B8D-218F5B643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99"/>
          <a:stretch/>
        </p:blipFill>
        <p:spPr>
          <a:xfrm>
            <a:off x="-59266" y="1399924"/>
            <a:ext cx="4229221" cy="42552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C606526-C3E7-4BC1-81F0-D4E1E67051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064"/>
          <a:stretch/>
        </p:blipFill>
        <p:spPr>
          <a:xfrm>
            <a:off x="4525552" y="1396850"/>
            <a:ext cx="3496495" cy="4258277"/>
          </a:xfrm>
          <a:prstGeom prst="rect">
            <a:avLst/>
          </a:prstGeom>
        </p:spPr>
      </p:pic>
      <p:sp>
        <p:nvSpPr>
          <p:cNvPr id="20" name="楕円 19">
            <a:extLst>
              <a:ext uri="{FF2B5EF4-FFF2-40B4-BE49-F238E27FC236}">
                <a16:creationId xmlns:a16="http://schemas.microsoft.com/office/drawing/2014/main" id="{B3834BB1-D362-469B-BD9D-FBD9C6A22F3C}"/>
              </a:ext>
            </a:extLst>
          </p:cNvPr>
          <p:cNvSpPr/>
          <p:nvPr/>
        </p:nvSpPr>
        <p:spPr>
          <a:xfrm>
            <a:off x="1857291" y="2030808"/>
            <a:ext cx="979514" cy="2889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F71679C-F340-4DEE-AC9C-EF96B7DDB329}"/>
              </a:ext>
            </a:extLst>
          </p:cNvPr>
          <p:cNvSpPr/>
          <p:nvPr/>
        </p:nvSpPr>
        <p:spPr>
          <a:xfrm>
            <a:off x="4474757" y="4060304"/>
            <a:ext cx="1395956" cy="359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C26A7CF8-C03D-41D2-B5D8-120AD1B5E5B6}"/>
              </a:ext>
            </a:extLst>
          </p:cNvPr>
          <p:cNvSpPr/>
          <p:nvPr/>
        </p:nvSpPr>
        <p:spPr>
          <a:xfrm>
            <a:off x="9298618" y="1683123"/>
            <a:ext cx="809515" cy="2889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6680A3C-521C-4F0D-A90B-98E30FB6E9C7}"/>
              </a:ext>
            </a:extLst>
          </p:cNvPr>
          <p:cNvSpPr/>
          <p:nvPr/>
        </p:nvSpPr>
        <p:spPr>
          <a:xfrm>
            <a:off x="10226270" y="1676498"/>
            <a:ext cx="809515" cy="2889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17707764-A976-4C1F-86D3-566FF2D762C7}"/>
              </a:ext>
            </a:extLst>
          </p:cNvPr>
          <p:cNvSpPr/>
          <p:nvPr/>
        </p:nvSpPr>
        <p:spPr>
          <a:xfrm>
            <a:off x="8072842" y="2536367"/>
            <a:ext cx="1602308" cy="460051"/>
          </a:xfrm>
          <a:prstGeom prst="wedgeRoundRectCallout">
            <a:avLst>
              <a:gd name="adj1" fmla="val 33340"/>
              <a:gd name="adj2" fmla="val -18523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Azure AD </a:t>
            </a:r>
            <a:r>
              <a:rPr kumimoji="1" lang="ja-JP" altLang="en-US" sz="1100" dirty="0"/>
              <a:t>アプリの</a:t>
            </a:r>
            <a:br>
              <a:rPr kumimoji="1" lang="en-US" altLang="ja-JP" sz="1100" dirty="0"/>
            </a:br>
            <a:r>
              <a:rPr kumimoji="1" lang="ja-JP" altLang="en-US" sz="1100" dirty="0"/>
              <a:t>証明書として登録</a:t>
            </a:r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5724795F-F5C5-48DD-9926-8F220B1FBB58}"/>
              </a:ext>
            </a:extLst>
          </p:cNvPr>
          <p:cNvSpPr/>
          <p:nvPr/>
        </p:nvSpPr>
        <p:spPr>
          <a:xfrm>
            <a:off x="10120309" y="2536366"/>
            <a:ext cx="1602308" cy="460051"/>
          </a:xfrm>
          <a:prstGeom prst="wedgeRoundRectCallout">
            <a:avLst>
              <a:gd name="adj1" fmla="val -10908"/>
              <a:gd name="adj2" fmla="val -18667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/>
              <a:t>az</a:t>
            </a:r>
            <a:r>
              <a:rPr kumimoji="1" lang="en-US" altLang="ja-JP" sz="1100" dirty="0"/>
              <a:t> login </a:t>
            </a:r>
            <a:r>
              <a:rPr kumimoji="1" lang="ja-JP" altLang="en-US" sz="1100"/>
              <a:t>で利用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4885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</Words>
  <Application>Microsoft Office PowerPoint</Application>
  <PresentationFormat>ワイド画面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</cp:revision>
  <dcterms:created xsi:type="dcterms:W3CDTF">2020-12-14T04:26:38Z</dcterms:created>
  <dcterms:modified xsi:type="dcterms:W3CDTF">2020-12-14T06:22:09Z</dcterms:modified>
</cp:coreProperties>
</file>