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A5AD8-A8C8-4F82-917B-C8836936174A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6943B-BB70-4E0F-B3BF-3BF86BE9C2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85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6943B-BB70-4E0F-B3BF-3BF86BE9C23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55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B77E5-FBFD-407A-B217-E9C5319E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343A00-437C-4754-B4B0-781DA3AD8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998932-13FA-4D49-80BA-E02289BC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8CFC-F57E-40CC-BDA1-3E215CA5297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507399-6349-426F-AB84-AC48D029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D45D2-5404-446D-98F1-4E16296D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D353-59A9-4344-985A-39458AA17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44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9F06E-D495-4A62-90D7-18CDC570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106204-8B6E-4353-B10C-69376B695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75E36F-03A3-44D8-A2EE-86F52A4F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8CFC-F57E-40CC-BDA1-3E215CA5297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908E7A-D4CA-40B4-ADD9-73B3D7B3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2A94CD-1E7C-499F-885E-C8AAECC9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D353-59A9-4344-985A-39458AA17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47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5C61D9-10E9-4930-B4E5-8F924DF5F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8D2342-6FD9-4C83-8D63-8C5BFCACF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A1D047-C974-4E93-A37F-A22F30EB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8CFC-F57E-40CC-BDA1-3E215CA5297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4144E2-B34D-4B48-8577-45513C83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47423B-C4A2-467A-9B79-BC39872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D353-59A9-4344-985A-39458AA17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41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92AC8-4C84-4110-9031-0C1F6BEF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64CCD-5E4F-4FFA-BDF4-6F9FC0287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12F84E-4FF6-4D57-940A-0AAEF49E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8CFC-F57E-40CC-BDA1-3E215CA5297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0087E4-65A6-4015-9B21-71C67204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20B9D-8064-4E82-9184-861F1A4A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D353-59A9-4344-985A-39458AA17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19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F8FB-9500-43B6-A4AC-BAB792424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9DE028-DE53-4BE8-8E61-782D26B5F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F308A9-C3D9-482B-87F7-CD91F392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8CFC-F57E-40CC-BDA1-3E215CA5297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46618A-0125-464A-A12C-75AF3708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6E1697-F99D-4C36-8C7A-0ADF352D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D353-59A9-4344-985A-39458AA17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82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F9A24-E636-4324-A49B-D4FDB06D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6BD7F1-CBFC-4D16-8ACF-002DF5860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868317-A693-4075-B6BA-85A862573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1F573F-5DE1-4F4A-8FB1-780A0DF3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8CFC-F57E-40CC-BDA1-3E215CA5297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75681D-4E98-499C-AD7D-01B5030D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9A836A-6CB6-4751-87C0-3DAB16DA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D353-59A9-4344-985A-39458AA17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61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993A29-1D05-4CA2-9CB6-4D92CBA4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53C57F-2369-4105-9C5F-E9948057B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6B8775-5659-4F76-92C5-45E6EF050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46AC510-6B07-48C1-9FDB-8DFD1F85F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FDF5A6-76D4-469B-A901-33850CE3C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BF2E8B5-E51C-4923-9123-39F086D2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8CFC-F57E-40CC-BDA1-3E215CA5297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1E5E87-4096-47BC-A845-7D9C3F8B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D6C6CE-D6E7-4658-A2DC-E03686CB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D353-59A9-4344-985A-39458AA17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99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1BF18C-517C-4422-B72A-DA71C4B2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746CBD6-8BCC-4BD7-B88A-9F6E5FBC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8CFC-F57E-40CC-BDA1-3E215CA5297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A8A46C5-87FB-4A07-900B-59C58770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127E90-B7A5-4B51-A4DA-9BA4FD7F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D353-59A9-4344-985A-39458AA17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63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5C10E2-2863-4534-9EAF-529C1A35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8CFC-F57E-40CC-BDA1-3E215CA5297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D1B557-BCF8-4517-B0D3-44B459B5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8FBCED-8654-41CA-A5DC-3360440D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D353-59A9-4344-985A-39458AA17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72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580BD3-67E9-4D50-B804-188DDE03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F84285-61C7-4E69-BA11-A14368650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7A63AF-7890-429E-9515-DC3F1438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A15196-E944-4DD5-977E-75919329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8CFC-F57E-40CC-BDA1-3E215CA5297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459486-E8AA-444D-BBCE-1E0DAB5E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1D9C10-5826-479A-B842-D8655695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D353-59A9-4344-985A-39458AA17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6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3DA76-6731-47C3-94D3-43415E96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809AAD-3C60-4593-92AA-C3DE7FC47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3EB3DE-1625-4766-9B22-F6412DA1C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42245F-E569-49F4-84A9-AEA12296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8CFC-F57E-40CC-BDA1-3E215CA5297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529EAA-8182-4715-BEB3-8FA3F930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7D93E1-C91B-44A6-A507-42D0F398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D353-59A9-4344-985A-39458AA17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67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D9FF9E-BEF7-44E3-98FE-3142A2C6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C91C5F-534D-448B-83A4-F50259432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5F7E5A-8C1E-4643-B414-2A0961875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C8CFC-F57E-40CC-BDA1-3E215CA5297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8407A7-E2BF-4A1E-8C1A-33E89A373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1C4ADC-39A3-4FF8-A376-0317A708B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D353-59A9-4344-985A-39458AA17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04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3A318B5-2470-4061-8C3A-CF00ED405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5" t="9351" r="18238" b="17500"/>
          <a:stretch/>
        </p:blipFill>
        <p:spPr>
          <a:xfrm>
            <a:off x="1228725" y="1728787"/>
            <a:ext cx="2781300" cy="2976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4B9268A-5AD6-45FE-A30D-889A44C772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6" t="9271" r="15306" b="17581"/>
          <a:stretch/>
        </p:blipFill>
        <p:spPr>
          <a:xfrm>
            <a:off x="4345782" y="1728787"/>
            <a:ext cx="2881312" cy="2976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88EF498E-77C7-405B-9CBD-A1A88874F8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4" t="9343" r="19306" b="17567"/>
          <a:stretch/>
        </p:blipFill>
        <p:spPr>
          <a:xfrm>
            <a:off x="7562850" y="1728787"/>
            <a:ext cx="2728914" cy="2976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139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F48588F-0BF9-4A61-B505-562804B7E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4"/>
          <a:stretch/>
        </p:blipFill>
        <p:spPr>
          <a:xfrm>
            <a:off x="1909498" y="1416818"/>
            <a:ext cx="5920052" cy="2786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7708B7-357C-41E5-B17E-AD9C53601429}"/>
              </a:ext>
            </a:extLst>
          </p:cNvPr>
          <p:cNvSpPr txBox="1"/>
          <p:nvPr/>
        </p:nvSpPr>
        <p:spPr>
          <a:xfrm>
            <a:off x="2909888" y="3481388"/>
            <a:ext cx="409098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</a:rPr>
              <a:t>ここから先には進まない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0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図 45">
            <a:extLst>
              <a:ext uri="{FF2B5EF4-FFF2-40B4-BE49-F238E27FC236}">
                <a16:creationId xmlns:a16="http://schemas.microsoft.com/office/drawing/2014/main" id="{48D8A040-197B-4E96-873B-8F376652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427" y="1988245"/>
            <a:ext cx="5194242" cy="3590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BFC8909E-3156-4568-B585-45943B03FF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25"/>
          <a:stretch/>
        </p:blipFill>
        <p:spPr>
          <a:xfrm>
            <a:off x="94975" y="1191006"/>
            <a:ext cx="5034227" cy="4371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B91A5C1A-E6A6-4B4F-BCAA-2891CEADAC9E}"/>
              </a:ext>
            </a:extLst>
          </p:cNvPr>
          <p:cNvSpPr/>
          <p:nvPr/>
        </p:nvSpPr>
        <p:spPr>
          <a:xfrm>
            <a:off x="18771" y="5041106"/>
            <a:ext cx="1071562" cy="333375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EFBB915-A6A4-4A7D-BE39-456949D407BD}"/>
              </a:ext>
            </a:extLst>
          </p:cNvPr>
          <p:cNvSpPr/>
          <p:nvPr/>
        </p:nvSpPr>
        <p:spPr>
          <a:xfrm>
            <a:off x="3019146" y="3969543"/>
            <a:ext cx="1071562" cy="333375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3A49C3C-372E-4051-AA7A-D5CD627C607F}"/>
              </a:ext>
            </a:extLst>
          </p:cNvPr>
          <p:cNvSpPr/>
          <p:nvPr/>
        </p:nvSpPr>
        <p:spPr>
          <a:xfrm>
            <a:off x="9324697" y="3597685"/>
            <a:ext cx="1071562" cy="333375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95DD94F5-B958-4ABA-84B7-A51B54B224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00" t="11557" b="21742"/>
          <a:stretch/>
        </p:blipFill>
        <p:spPr>
          <a:xfrm>
            <a:off x="10933011" y="1966529"/>
            <a:ext cx="3022939" cy="3612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CE36A5C1-13B4-4B69-9C09-4F01070E2541}"/>
              </a:ext>
            </a:extLst>
          </p:cNvPr>
          <p:cNvSpPr/>
          <p:nvPr/>
        </p:nvSpPr>
        <p:spPr>
          <a:xfrm>
            <a:off x="10882313" y="3557588"/>
            <a:ext cx="3057525" cy="1914525"/>
          </a:xfrm>
          <a:prstGeom prst="round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1512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36E4AEE-5F98-477E-90E9-57E818FEA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293" y="278242"/>
            <a:ext cx="4938188" cy="6206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E44C5EE-3C12-49C8-A4A1-735283AFB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06" y="278242"/>
            <a:ext cx="5126491" cy="387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062C26F9-785A-4C00-BAB1-9497350F3D30}"/>
              </a:ext>
            </a:extLst>
          </p:cNvPr>
          <p:cNvSpPr/>
          <p:nvPr/>
        </p:nvSpPr>
        <p:spPr>
          <a:xfrm>
            <a:off x="2319059" y="1183480"/>
            <a:ext cx="1071562" cy="333375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4A9391B-101C-4252-878C-152B47EACD42}"/>
              </a:ext>
            </a:extLst>
          </p:cNvPr>
          <p:cNvSpPr/>
          <p:nvPr/>
        </p:nvSpPr>
        <p:spPr>
          <a:xfrm>
            <a:off x="7948334" y="5393530"/>
            <a:ext cx="1071562" cy="569120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94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31C24D9-E221-4B6F-8BFA-986BCB7DF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611" b="65972"/>
          <a:stretch/>
        </p:blipFill>
        <p:spPr>
          <a:xfrm>
            <a:off x="1772733" y="690563"/>
            <a:ext cx="2780217" cy="2333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560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5C8D9-D687-4D09-A9C4-ADDDDAB81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38" y="595116"/>
            <a:ext cx="9085322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43F5EA3A-10B4-4529-BE87-4F20C6D715BA}"/>
              </a:ext>
            </a:extLst>
          </p:cNvPr>
          <p:cNvSpPr/>
          <p:nvPr/>
        </p:nvSpPr>
        <p:spPr>
          <a:xfrm>
            <a:off x="5448020" y="3740942"/>
            <a:ext cx="1767167" cy="440533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9AB6F81-8E53-450D-88AD-78CDA87A065E}"/>
              </a:ext>
            </a:extLst>
          </p:cNvPr>
          <p:cNvSpPr/>
          <p:nvPr/>
        </p:nvSpPr>
        <p:spPr>
          <a:xfrm>
            <a:off x="3385857" y="1497804"/>
            <a:ext cx="1767167" cy="440533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01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50AE360-A1AB-46C0-B9DB-64BC55E000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255328" y="396216"/>
            <a:ext cx="4249998" cy="3385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18ABF3C-2FD2-4A5D-8E96-BF08414AF830}"/>
              </a:ext>
            </a:extLst>
          </p:cNvPr>
          <p:cNvSpPr/>
          <p:nvPr/>
        </p:nvSpPr>
        <p:spPr>
          <a:xfrm>
            <a:off x="837920" y="1364454"/>
            <a:ext cx="1767167" cy="440533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1AD283B-5904-480C-95ED-EBB7A683AA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2049" y="1335790"/>
            <a:ext cx="5796731" cy="2093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AA1553E-8283-4B10-9E05-5D2802E99D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4322" y="3901786"/>
            <a:ext cx="4390340" cy="2741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0312EFF-5D02-4E73-AE30-21A58420121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21216" y="3901786"/>
            <a:ext cx="5269756" cy="2741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322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FAB61A5-2CA5-47C4-A30F-61D45A99B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31" b="38125"/>
          <a:stretch/>
        </p:blipFill>
        <p:spPr>
          <a:xfrm>
            <a:off x="1743296" y="509588"/>
            <a:ext cx="8705407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8FF993C7-F4BE-4DCB-8C8D-92133E20DF55}"/>
              </a:ext>
            </a:extLst>
          </p:cNvPr>
          <p:cNvSpPr/>
          <p:nvPr/>
        </p:nvSpPr>
        <p:spPr>
          <a:xfrm>
            <a:off x="3596060" y="3208733"/>
            <a:ext cx="1327698" cy="440533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63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</Words>
  <Application>Microsoft Office PowerPoint</Application>
  <PresentationFormat>ワイド画面</PresentationFormat>
  <Paragraphs>2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9</cp:revision>
  <dcterms:created xsi:type="dcterms:W3CDTF">2021-10-05T07:21:16Z</dcterms:created>
  <dcterms:modified xsi:type="dcterms:W3CDTF">2021-10-05T09:50:40Z</dcterms:modified>
</cp:coreProperties>
</file>