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2" autoAdjust="0"/>
  </p:normalViewPr>
  <p:slideViewPr>
    <p:cSldViewPr snapToGrid="0">
      <p:cViewPr>
        <p:scale>
          <a:sx n="100" d="100"/>
          <a:sy n="100" d="100"/>
        </p:scale>
        <p:origin x="204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5BB39-26D4-4F01-A0ED-A7732B10B12A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F2F7C-B09B-4875-AE70-D1EDEEA69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3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F2F7C-B09B-4875-AE70-D1EDEEA699B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574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CD39-BA6D-5552-BCFB-AB5640C33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6753DD-D60F-6C52-EAD0-5F224937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880BDF-B5D8-3F82-62F5-D1B81F22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9DCE7-0927-9E60-FA26-0F6B34A2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00FD11-98C9-04FD-2F72-30694F64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97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57E7B-1BE8-8336-7FFA-DD679EB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65453A-01B0-5BC6-E417-D2DC8F5C1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73CF0-3BE9-1917-4C2B-E84D77F5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54F155-2688-4AB6-AF61-A0C8183A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23D28C-80B1-234B-0316-EEFFFE8C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8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1041E2-AEEA-FDB8-C787-3D0443ABF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A9D1E0-7BE4-EEC5-E45C-F02A806CD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3FD697-2912-8E57-2B2C-E8C94EBF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7CFCB-63B2-2905-6009-C5B6C432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C4B480-A458-6AEF-1D01-96DB4007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66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080BA-9CF5-B126-52C8-831BE178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3DF87-8ADC-A345-3966-ED910BB3C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B2FA86-D84D-D084-0E4B-6878C53B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EB4500-5D82-6226-564F-68FDEB81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1A7051-02C8-8348-45AE-20CCA530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06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CBD4E-3A20-A850-F51C-AAF2E3EF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BBD149-6164-A391-EA8A-431F6D01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2A3627-8560-65F4-B43C-52908900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778D4-6595-3F70-0551-95017D11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0ECD1-AAE0-28FC-3971-C82BB748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0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D0C3B-79F7-AAEF-DBE4-A23F92ED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3D696F-4208-05C4-FD87-F85D4E390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045CEB-D87C-7A35-ADFE-072597E3A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1D9396-FBA3-0BA4-BE16-BFF1D2CE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073493-52DE-D8E3-D6DA-23FD9F8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D6FDA6-022D-76E4-55EE-A5F3CBD5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8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2116F-B7C8-A706-CFCA-96B4BAE9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0EE9D-CA51-5C29-FF17-633D21F5E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BDB1B0-EADB-059A-B2BF-82F00FF20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87B097-1089-B2EE-5B83-EB6CE3928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6854D7-F8D7-1CA1-4ECC-565AD076D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12F03D-C094-A5F9-0F70-FD3BB812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68E9C5-AF34-E70C-5A86-35704AE7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1CBF3A-DAE5-FA2C-224F-8D6C34B8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00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D7112-106D-656E-AD7E-F7473848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43A95A-9789-4510-E106-CBDA06E1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6125BD-A2BD-4192-76B0-ADCAEE65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F78072-BDA6-F555-EF92-9F13DE3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58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D4C3FE-7F95-027F-80F0-CA7B89F5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DAD4F1-9B87-ECE3-B4E7-1ADCF0F1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02A770-669D-6E8F-CB4B-E94DCB33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91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2148D-BE70-0B53-7E63-42652B2C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4D4D24-52B8-BDA0-1B7F-C7D91DE1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72A01D-94E4-4F04-24DC-E1FE46AD3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2F048B-C2C1-A9FD-48DA-30EB78E2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7DBFFC-2033-A46D-6717-3541A45A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ACDCE0-02F3-7EBB-20ED-ACECBBAB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66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DBD2F-AF83-A5DD-E7C3-EE5FE7AC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4FADC1-354E-4305-AAFF-2B8D5214D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180B2B-7F76-E969-F786-2619FFADB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D8BEEE-A198-A6AB-7362-CA88287D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5C4-D8F2-4BF6-98CF-A422640CC5AD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BE113C-B670-B77F-890E-A7EC5BD6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7C5AA6-32D1-3541-A103-FB70363C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24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010B0B-2175-B993-FB0F-8324187B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86290A-8F11-68BA-8FEB-1FE11331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942761-5C27-958D-19C0-973E2039D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25C4-D8F2-4BF6-98CF-A422640CC5AD}" type="datetimeFigureOut">
              <a:rPr kumimoji="1" lang="ja-JP" altLang="en-US" smtClean="0"/>
              <a:t>2022/4/1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EE82B-E60B-D2C0-56B1-57373B001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4E68C1-C4F8-C971-F4AA-2441FD9D1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0E0D-0277-470D-9809-25886B41FA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47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33.png"/><Relationship Id="rId5" Type="http://schemas.openxmlformats.org/officeDocument/2006/relationships/image" Target="../media/image3.png"/><Relationship Id="rId10" Type="http://schemas.openxmlformats.org/officeDocument/2006/relationships/image" Target="../media/image32.sv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C4164381-3D51-D7B9-B003-D8E1D38B4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0306" y="2235896"/>
            <a:ext cx="689666" cy="689666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9C0C6859-A290-09AB-1714-227A1F64E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1648" y="2356198"/>
            <a:ext cx="428228" cy="428228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4DA9590D-83AA-68BF-7603-957C631CD6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20804" y="2389833"/>
            <a:ext cx="428228" cy="428228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A7C7C44-DA36-7E2F-FC8C-5ABAF6F56E7F}"/>
              </a:ext>
            </a:extLst>
          </p:cNvPr>
          <p:cNvCxnSpPr>
            <a:cxnSpLocks/>
          </p:cNvCxnSpPr>
          <p:nvPr/>
        </p:nvCxnSpPr>
        <p:spPr>
          <a:xfrm>
            <a:off x="4098554" y="2570312"/>
            <a:ext cx="163584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22C9530-2E5F-E089-192F-3E2076671282}"/>
              </a:ext>
            </a:extLst>
          </p:cNvPr>
          <p:cNvCxnSpPr>
            <a:cxnSpLocks/>
          </p:cNvCxnSpPr>
          <p:nvPr/>
        </p:nvCxnSpPr>
        <p:spPr>
          <a:xfrm>
            <a:off x="6783427" y="2570312"/>
            <a:ext cx="163584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 descr="じょうごグラフ&#10;&#10;自動的に生成された説明">
            <a:extLst>
              <a:ext uri="{FF2B5EF4-FFF2-40B4-BE49-F238E27FC236}">
                <a16:creationId xmlns:a16="http://schemas.microsoft.com/office/drawing/2014/main" id="{71F8FCFB-7CB0-B395-AE6C-ABCD3D6A08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3464" y="1260272"/>
            <a:ext cx="484499" cy="48449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8CA2F3A-1BB4-DA06-AF96-CC2B1CF0C035}"/>
              </a:ext>
            </a:extLst>
          </p:cNvPr>
          <p:cNvSpPr txBox="1"/>
          <p:nvPr/>
        </p:nvSpPr>
        <p:spPr>
          <a:xfrm>
            <a:off x="6567807" y="1184548"/>
            <a:ext cx="1754326" cy="68634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分析</a:t>
            </a:r>
            <a:b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問題の診断と解決</a:t>
            </a:r>
          </a:p>
        </p:txBody>
      </p:sp>
      <p:sp>
        <p:nvSpPr>
          <p:cNvPr id="20" name="左中かっこ 19">
            <a:extLst>
              <a:ext uri="{FF2B5EF4-FFF2-40B4-BE49-F238E27FC236}">
                <a16:creationId xmlns:a16="http://schemas.microsoft.com/office/drawing/2014/main" id="{8A953035-F779-2063-AC06-9C39DA1B7DA6}"/>
              </a:ext>
            </a:extLst>
          </p:cNvPr>
          <p:cNvSpPr/>
          <p:nvPr/>
        </p:nvSpPr>
        <p:spPr>
          <a:xfrm rot="5400000">
            <a:off x="6145401" y="1032160"/>
            <a:ext cx="320626" cy="1802349"/>
          </a:xfrm>
          <a:prstGeom prst="leftBrace">
            <a:avLst/>
          </a:prstGeom>
          <a:ln w="28575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左中かっこ 21">
            <a:extLst>
              <a:ext uri="{FF2B5EF4-FFF2-40B4-BE49-F238E27FC236}">
                <a16:creationId xmlns:a16="http://schemas.microsoft.com/office/drawing/2014/main" id="{2E56B251-9FD4-24BD-813C-CEBCB2BE72CC}"/>
              </a:ext>
            </a:extLst>
          </p:cNvPr>
          <p:cNvSpPr/>
          <p:nvPr/>
        </p:nvSpPr>
        <p:spPr>
          <a:xfrm rot="16200000" flipV="1">
            <a:off x="6216185" y="66140"/>
            <a:ext cx="321733" cy="6092990"/>
          </a:xfrm>
          <a:prstGeom prst="leftBrace">
            <a:avLst/>
          </a:prstGeom>
          <a:ln w="28575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Picture 2" descr="Azure Monitor overview">
            <a:extLst>
              <a:ext uri="{FF2B5EF4-FFF2-40B4-BE49-F238E27FC236}">
                <a16:creationId xmlns:a16="http://schemas.microsoft.com/office/drawing/2014/main" id="{AEF3B563-F00F-B44F-48A1-A5A93F0FA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52" y="3357914"/>
            <a:ext cx="5801706" cy="31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32DFED-B10D-FA9A-22C3-BEF0FD38FD81}"/>
              </a:ext>
            </a:extLst>
          </p:cNvPr>
          <p:cNvSpPr txBox="1"/>
          <p:nvPr/>
        </p:nvSpPr>
        <p:spPr>
          <a:xfrm>
            <a:off x="2763934" y="1989674"/>
            <a:ext cx="1997983" cy="49244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クライアント側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5D5E9AD-7CA2-D47F-8448-C636440D2AA1}"/>
              </a:ext>
            </a:extLst>
          </p:cNvPr>
          <p:cNvSpPr txBox="1"/>
          <p:nvPr/>
        </p:nvSpPr>
        <p:spPr>
          <a:xfrm>
            <a:off x="5405592" y="1959774"/>
            <a:ext cx="1877758" cy="49244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Management</a:t>
            </a:r>
            <a:endParaRPr kumimoji="1" lang="ja-JP" alt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353268D-849F-9BA9-169A-70F88352842A}"/>
              </a:ext>
            </a:extLst>
          </p:cNvPr>
          <p:cNvSpPr txBox="1"/>
          <p:nvPr/>
        </p:nvSpPr>
        <p:spPr>
          <a:xfrm>
            <a:off x="7983112" y="1920437"/>
            <a:ext cx="1638910" cy="49244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API</a:t>
            </a: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サービス側</a:t>
            </a:r>
            <a:endParaRPr kumimoji="1" lang="ja-JP" alt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8842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013ECBC-F427-B9D5-D37F-AF947A37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0" y="256303"/>
            <a:ext cx="3199418" cy="1944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77E1F81-ED72-8576-DC79-2520B6F1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626" y="256303"/>
            <a:ext cx="5571446" cy="347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5C94964-05AD-F80D-8A85-4203F05A3628}"/>
              </a:ext>
            </a:extLst>
          </p:cNvPr>
          <p:cNvSpPr/>
          <p:nvPr/>
        </p:nvSpPr>
        <p:spPr>
          <a:xfrm>
            <a:off x="1751454" y="1333998"/>
            <a:ext cx="1040091" cy="2157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CA8F062-3285-6D65-C273-EF4390B8B435}"/>
              </a:ext>
            </a:extLst>
          </p:cNvPr>
          <p:cNvSpPr/>
          <p:nvPr/>
        </p:nvSpPr>
        <p:spPr>
          <a:xfrm>
            <a:off x="6086929" y="1568438"/>
            <a:ext cx="1675077" cy="1782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86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F1BEFF8B-2F9E-337D-2EA6-94B37949F15A}"/>
              </a:ext>
            </a:extLst>
          </p:cNvPr>
          <p:cNvSpPr/>
          <p:nvPr/>
        </p:nvSpPr>
        <p:spPr>
          <a:xfrm>
            <a:off x="1819275" y="449245"/>
            <a:ext cx="1019175" cy="1377324"/>
          </a:xfrm>
          <a:prstGeom prst="roundRect">
            <a:avLst>
              <a:gd name="adj" fmla="val 65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C3B4CB96-27BC-CC45-F0B2-10BD6651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326" y="370275"/>
            <a:ext cx="6639705" cy="1972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965DDAE8-10F5-B46C-DA72-DD0F915C1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71" y="3190837"/>
            <a:ext cx="3689314" cy="2689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F6B2F0BB-B72C-02F6-7895-F40A55558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798" y="2764709"/>
            <a:ext cx="6866908" cy="3070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8" name="Group 16">
            <a:extLst>
              <a:ext uri="{FF2B5EF4-FFF2-40B4-BE49-F238E27FC236}">
                <a16:creationId xmlns:a16="http://schemas.microsoft.com/office/drawing/2014/main" id="{89805335-F991-6AFC-1836-0A266BEE9CA5}"/>
              </a:ext>
            </a:extLst>
          </p:cNvPr>
          <p:cNvGrpSpPr/>
          <p:nvPr/>
        </p:nvGrpSpPr>
        <p:grpSpPr>
          <a:xfrm>
            <a:off x="389680" y="1161400"/>
            <a:ext cx="498764" cy="498763"/>
            <a:chOff x="2002301" y="6103885"/>
            <a:chExt cx="548640" cy="548640"/>
          </a:xfrm>
        </p:grpSpPr>
        <p:sp>
          <p:nvSpPr>
            <p:cNvPr id="49" name="Oval 93">
              <a:extLst>
                <a:ext uri="{FF2B5EF4-FFF2-40B4-BE49-F238E27FC236}">
                  <a16:creationId xmlns:a16="http://schemas.microsoft.com/office/drawing/2014/main" id="{7A2CBE91-CF6F-CBF0-7C30-6FB77CCEF1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02301" y="6103885"/>
              <a:ext cx="548640" cy="548640"/>
            </a:xfrm>
            <a:prstGeom prst="ellipse">
              <a:avLst/>
            </a:prstGeom>
            <a:solidFill>
              <a:srgbClr val="5C005C"/>
            </a:soli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64549" tIns="131640" rIns="164549" bIns="1316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3897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50" name="Group 4">
              <a:extLst>
                <a:ext uri="{FF2B5EF4-FFF2-40B4-BE49-F238E27FC236}">
                  <a16:creationId xmlns:a16="http://schemas.microsoft.com/office/drawing/2014/main" id="{DA0D6699-6A7B-1286-609C-A3B788787AA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28089" y="6272055"/>
              <a:ext cx="297064" cy="228600"/>
              <a:chOff x="2880" y="2176"/>
              <a:chExt cx="256" cy="197"/>
            </a:xfrm>
            <a:solidFill>
              <a:srgbClr val="D2D2D2"/>
            </a:solidFill>
          </p:grpSpPr>
          <p:sp>
            <p:nvSpPr>
              <p:cNvPr id="51" name="Freeform 5">
                <a:extLst>
                  <a:ext uri="{FF2B5EF4-FFF2-40B4-BE49-F238E27FC236}">
                    <a16:creationId xmlns:a16="http://schemas.microsoft.com/office/drawing/2014/main" id="{9E4C34FF-60F7-FA34-3640-7BAFE40FC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" y="2320"/>
                <a:ext cx="52" cy="53"/>
              </a:xfrm>
              <a:custGeom>
                <a:avLst/>
                <a:gdLst>
                  <a:gd name="T0" fmla="*/ 79 w 130"/>
                  <a:gd name="T1" fmla="*/ 8 h 129"/>
                  <a:gd name="T2" fmla="*/ 51 w 130"/>
                  <a:gd name="T3" fmla="*/ 8 h 129"/>
                  <a:gd name="T4" fmla="*/ 8 w 130"/>
                  <a:gd name="T5" fmla="*/ 50 h 129"/>
                  <a:gd name="T6" fmla="*/ 8 w 130"/>
                  <a:gd name="T7" fmla="*/ 79 h 129"/>
                  <a:gd name="T8" fmla="*/ 51 w 130"/>
                  <a:gd name="T9" fmla="*/ 122 h 129"/>
                  <a:gd name="T10" fmla="*/ 79 w 130"/>
                  <a:gd name="T11" fmla="*/ 122 h 129"/>
                  <a:gd name="T12" fmla="*/ 122 w 130"/>
                  <a:gd name="T13" fmla="*/ 79 h 129"/>
                  <a:gd name="T14" fmla="*/ 122 w 130"/>
                  <a:gd name="T15" fmla="*/ 50 h 129"/>
                  <a:gd name="T16" fmla="*/ 79 w 130"/>
                  <a:gd name="T17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79" y="8"/>
                    </a:moveTo>
                    <a:cubicBezTo>
                      <a:pt x="71" y="0"/>
                      <a:pt x="59" y="0"/>
                      <a:pt x="51" y="8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0" y="58"/>
                      <a:pt x="0" y="71"/>
                      <a:pt x="8" y="7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9" y="129"/>
                      <a:pt x="71" y="129"/>
                      <a:pt x="79" y="122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30" y="71"/>
                      <a:pt x="130" y="58"/>
                      <a:pt x="122" y="50"/>
                    </a:cubicBezTo>
                    <a:lnTo>
                      <a:pt x="79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DF29DD60-0C08-88E7-2F3B-E2DB6172D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3" y="2283"/>
                <a:ext cx="52" cy="53"/>
              </a:xfrm>
              <a:custGeom>
                <a:avLst/>
                <a:gdLst>
                  <a:gd name="T0" fmla="*/ 79 w 130"/>
                  <a:gd name="T1" fmla="*/ 8 h 129"/>
                  <a:gd name="T2" fmla="*/ 51 w 130"/>
                  <a:gd name="T3" fmla="*/ 8 h 129"/>
                  <a:gd name="T4" fmla="*/ 8 w 130"/>
                  <a:gd name="T5" fmla="*/ 50 h 129"/>
                  <a:gd name="T6" fmla="*/ 8 w 130"/>
                  <a:gd name="T7" fmla="*/ 79 h 129"/>
                  <a:gd name="T8" fmla="*/ 51 w 130"/>
                  <a:gd name="T9" fmla="*/ 122 h 129"/>
                  <a:gd name="T10" fmla="*/ 79 w 130"/>
                  <a:gd name="T11" fmla="*/ 122 h 129"/>
                  <a:gd name="T12" fmla="*/ 122 w 130"/>
                  <a:gd name="T13" fmla="*/ 79 h 129"/>
                  <a:gd name="T14" fmla="*/ 122 w 130"/>
                  <a:gd name="T15" fmla="*/ 50 h 129"/>
                  <a:gd name="T16" fmla="*/ 79 w 130"/>
                  <a:gd name="T17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79" y="8"/>
                    </a:moveTo>
                    <a:cubicBezTo>
                      <a:pt x="71" y="0"/>
                      <a:pt x="59" y="0"/>
                      <a:pt x="51" y="8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0" y="58"/>
                      <a:pt x="0" y="71"/>
                      <a:pt x="8" y="7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9" y="129"/>
                      <a:pt x="71" y="129"/>
                      <a:pt x="79" y="122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30" y="71"/>
                      <a:pt x="130" y="58"/>
                      <a:pt x="122" y="50"/>
                    </a:cubicBezTo>
                    <a:lnTo>
                      <a:pt x="79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Freeform 7">
                <a:extLst>
                  <a:ext uri="{FF2B5EF4-FFF2-40B4-BE49-F238E27FC236}">
                    <a16:creationId xmlns:a16="http://schemas.microsoft.com/office/drawing/2014/main" id="{D45FCD48-7B3C-17F0-145E-0B25F55E5F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09" y="2247"/>
                <a:ext cx="124" cy="126"/>
              </a:xfrm>
              <a:custGeom>
                <a:avLst/>
                <a:gdLst>
                  <a:gd name="T0" fmla="*/ 300 w 308"/>
                  <a:gd name="T1" fmla="*/ 139 h 307"/>
                  <a:gd name="T2" fmla="*/ 286 w 308"/>
                  <a:gd name="T3" fmla="*/ 125 h 307"/>
                  <a:gd name="T4" fmla="*/ 168 w 308"/>
                  <a:gd name="T5" fmla="*/ 8 h 307"/>
                  <a:gd name="T6" fmla="*/ 140 w 308"/>
                  <a:gd name="T7" fmla="*/ 8 h 307"/>
                  <a:gd name="T8" fmla="*/ 22 w 308"/>
                  <a:gd name="T9" fmla="*/ 125 h 307"/>
                  <a:gd name="T10" fmla="*/ 8 w 308"/>
                  <a:gd name="T11" fmla="*/ 139 h 307"/>
                  <a:gd name="T12" fmla="*/ 8 w 308"/>
                  <a:gd name="T13" fmla="*/ 168 h 307"/>
                  <a:gd name="T14" fmla="*/ 22 w 308"/>
                  <a:gd name="T15" fmla="*/ 182 h 307"/>
                  <a:gd name="T16" fmla="*/ 140 w 308"/>
                  <a:gd name="T17" fmla="*/ 299 h 307"/>
                  <a:gd name="T18" fmla="*/ 168 w 308"/>
                  <a:gd name="T19" fmla="*/ 299 h 307"/>
                  <a:gd name="T20" fmla="*/ 286 w 308"/>
                  <a:gd name="T21" fmla="*/ 182 h 307"/>
                  <a:gd name="T22" fmla="*/ 300 w 308"/>
                  <a:gd name="T23" fmla="*/ 168 h 307"/>
                  <a:gd name="T24" fmla="*/ 300 w 308"/>
                  <a:gd name="T25" fmla="*/ 139 h 307"/>
                  <a:gd name="T26" fmla="*/ 140 w 308"/>
                  <a:gd name="T27" fmla="*/ 210 h 307"/>
                  <a:gd name="T28" fmla="*/ 108 w 308"/>
                  <a:gd name="T29" fmla="*/ 179 h 307"/>
                  <a:gd name="T30" fmla="*/ 97 w 308"/>
                  <a:gd name="T31" fmla="*/ 168 h 307"/>
                  <a:gd name="T32" fmla="*/ 97 w 308"/>
                  <a:gd name="T33" fmla="*/ 139 h 307"/>
                  <a:gd name="T34" fmla="*/ 140 w 308"/>
                  <a:gd name="T35" fmla="*/ 97 h 307"/>
                  <a:gd name="T36" fmla="*/ 168 w 308"/>
                  <a:gd name="T37" fmla="*/ 97 h 307"/>
                  <a:gd name="T38" fmla="*/ 211 w 308"/>
                  <a:gd name="T39" fmla="*/ 139 h 307"/>
                  <a:gd name="T40" fmla="*/ 211 w 308"/>
                  <a:gd name="T41" fmla="*/ 168 h 307"/>
                  <a:gd name="T42" fmla="*/ 200 w 308"/>
                  <a:gd name="T43" fmla="*/ 179 h 307"/>
                  <a:gd name="T44" fmla="*/ 168 w 308"/>
                  <a:gd name="T45" fmla="*/ 210 h 307"/>
                  <a:gd name="T46" fmla="*/ 140 w 308"/>
                  <a:gd name="T47" fmla="*/ 21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8" h="307">
                    <a:moveTo>
                      <a:pt x="300" y="139"/>
                    </a:moveTo>
                    <a:cubicBezTo>
                      <a:pt x="286" y="125"/>
                      <a:pt x="286" y="125"/>
                      <a:pt x="286" y="125"/>
                    </a:cubicBezTo>
                    <a:cubicBezTo>
                      <a:pt x="168" y="8"/>
                      <a:pt x="168" y="8"/>
                      <a:pt x="168" y="8"/>
                    </a:cubicBezTo>
                    <a:cubicBezTo>
                      <a:pt x="161" y="0"/>
                      <a:pt x="148" y="0"/>
                      <a:pt x="140" y="8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0" y="147"/>
                      <a:pt x="0" y="160"/>
                      <a:pt x="8" y="168"/>
                    </a:cubicBezTo>
                    <a:cubicBezTo>
                      <a:pt x="22" y="182"/>
                      <a:pt x="22" y="182"/>
                      <a:pt x="22" y="182"/>
                    </a:cubicBezTo>
                    <a:cubicBezTo>
                      <a:pt x="140" y="299"/>
                      <a:pt x="140" y="299"/>
                      <a:pt x="140" y="299"/>
                    </a:cubicBezTo>
                    <a:cubicBezTo>
                      <a:pt x="148" y="307"/>
                      <a:pt x="161" y="307"/>
                      <a:pt x="168" y="299"/>
                    </a:cubicBezTo>
                    <a:cubicBezTo>
                      <a:pt x="286" y="182"/>
                      <a:pt x="286" y="182"/>
                      <a:pt x="286" y="182"/>
                    </a:cubicBezTo>
                    <a:cubicBezTo>
                      <a:pt x="300" y="168"/>
                      <a:pt x="300" y="168"/>
                      <a:pt x="300" y="168"/>
                    </a:cubicBezTo>
                    <a:cubicBezTo>
                      <a:pt x="308" y="160"/>
                      <a:pt x="308" y="147"/>
                      <a:pt x="300" y="139"/>
                    </a:cubicBezTo>
                    <a:moveTo>
                      <a:pt x="140" y="210"/>
                    </a:moveTo>
                    <a:cubicBezTo>
                      <a:pt x="108" y="179"/>
                      <a:pt x="108" y="179"/>
                      <a:pt x="108" y="179"/>
                    </a:cubicBezTo>
                    <a:cubicBezTo>
                      <a:pt x="97" y="168"/>
                      <a:pt x="97" y="168"/>
                      <a:pt x="97" y="168"/>
                    </a:cubicBezTo>
                    <a:cubicBezTo>
                      <a:pt x="89" y="160"/>
                      <a:pt x="89" y="147"/>
                      <a:pt x="97" y="139"/>
                    </a:cubicBezTo>
                    <a:cubicBezTo>
                      <a:pt x="140" y="97"/>
                      <a:pt x="140" y="97"/>
                      <a:pt x="140" y="97"/>
                    </a:cubicBezTo>
                    <a:cubicBezTo>
                      <a:pt x="148" y="89"/>
                      <a:pt x="161" y="89"/>
                      <a:pt x="168" y="97"/>
                    </a:cubicBezTo>
                    <a:cubicBezTo>
                      <a:pt x="211" y="139"/>
                      <a:pt x="211" y="139"/>
                      <a:pt x="211" y="139"/>
                    </a:cubicBezTo>
                    <a:cubicBezTo>
                      <a:pt x="219" y="147"/>
                      <a:pt x="219" y="160"/>
                      <a:pt x="211" y="168"/>
                    </a:cubicBezTo>
                    <a:cubicBezTo>
                      <a:pt x="200" y="179"/>
                      <a:pt x="200" y="179"/>
                      <a:pt x="200" y="179"/>
                    </a:cubicBezTo>
                    <a:cubicBezTo>
                      <a:pt x="168" y="210"/>
                      <a:pt x="168" y="210"/>
                      <a:pt x="168" y="210"/>
                    </a:cubicBezTo>
                    <a:cubicBezTo>
                      <a:pt x="161" y="218"/>
                      <a:pt x="148" y="218"/>
                      <a:pt x="140" y="21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" name="Freeform 8">
                <a:extLst>
                  <a:ext uri="{FF2B5EF4-FFF2-40B4-BE49-F238E27FC236}">
                    <a16:creationId xmlns:a16="http://schemas.microsoft.com/office/drawing/2014/main" id="{3F566D05-65B4-6919-204F-1AC2A3056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" y="2247"/>
                <a:ext cx="52" cy="53"/>
              </a:xfrm>
              <a:custGeom>
                <a:avLst/>
                <a:gdLst>
                  <a:gd name="T0" fmla="*/ 79 w 130"/>
                  <a:gd name="T1" fmla="*/ 122 h 129"/>
                  <a:gd name="T2" fmla="*/ 122 w 130"/>
                  <a:gd name="T3" fmla="*/ 79 h 129"/>
                  <a:gd name="T4" fmla="*/ 122 w 130"/>
                  <a:gd name="T5" fmla="*/ 50 h 129"/>
                  <a:gd name="T6" fmla="*/ 79 w 130"/>
                  <a:gd name="T7" fmla="*/ 8 h 129"/>
                  <a:gd name="T8" fmla="*/ 51 w 130"/>
                  <a:gd name="T9" fmla="*/ 8 h 129"/>
                  <a:gd name="T10" fmla="*/ 8 w 130"/>
                  <a:gd name="T11" fmla="*/ 50 h 129"/>
                  <a:gd name="T12" fmla="*/ 8 w 130"/>
                  <a:gd name="T13" fmla="*/ 79 h 129"/>
                  <a:gd name="T14" fmla="*/ 51 w 130"/>
                  <a:gd name="T15" fmla="*/ 122 h 129"/>
                  <a:gd name="T16" fmla="*/ 79 w 130"/>
                  <a:gd name="T17" fmla="*/ 1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79" y="122"/>
                    </a:moveTo>
                    <a:cubicBezTo>
                      <a:pt x="122" y="79"/>
                      <a:pt x="122" y="79"/>
                      <a:pt x="122" y="79"/>
                    </a:cubicBezTo>
                    <a:cubicBezTo>
                      <a:pt x="130" y="71"/>
                      <a:pt x="130" y="58"/>
                      <a:pt x="122" y="50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1" y="0"/>
                      <a:pt x="59" y="0"/>
                      <a:pt x="51" y="8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0" y="58"/>
                      <a:pt x="0" y="71"/>
                      <a:pt x="8" y="7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9" y="129"/>
                      <a:pt x="71" y="129"/>
                      <a:pt x="79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5825C588-4461-8AFE-A006-3BF2BB453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2176"/>
                <a:ext cx="256" cy="170"/>
              </a:xfrm>
              <a:custGeom>
                <a:avLst/>
                <a:gdLst>
                  <a:gd name="T0" fmla="*/ 562 w 638"/>
                  <a:gd name="T1" fmla="*/ 413 h 413"/>
                  <a:gd name="T2" fmla="*/ 549 w 638"/>
                  <a:gd name="T3" fmla="*/ 413 h 413"/>
                  <a:gd name="T4" fmla="*/ 549 w 638"/>
                  <a:gd name="T5" fmla="*/ 388 h 413"/>
                  <a:gd name="T6" fmla="*/ 562 w 638"/>
                  <a:gd name="T7" fmla="*/ 388 h 413"/>
                  <a:gd name="T8" fmla="*/ 612 w 638"/>
                  <a:gd name="T9" fmla="*/ 338 h 413"/>
                  <a:gd name="T10" fmla="*/ 612 w 638"/>
                  <a:gd name="T11" fmla="*/ 75 h 413"/>
                  <a:gd name="T12" fmla="*/ 562 w 638"/>
                  <a:gd name="T13" fmla="*/ 26 h 413"/>
                  <a:gd name="T14" fmla="*/ 75 w 638"/>
                  <a:gd name="T15" fmla="*/ 26 h 413"/>
                  <a:gd name="T16" fmla="*/ 25 w 638"/>
                  <a:gd name="T17" fmla="*/ 75 h 413"/>
                  <a:gd name="T18" fmla="*/ 25 w 638"/>
                  <a:gd name="T19" fmla="*/ 338 h 413"/>
                  <a:gd name="T20" fmla="*/ 75 w 638"/>
                  <a:gd name="T21" fmla="*/ 388 h 413"/>
                  <a:gd name="T22" fmla="*/ 88 w 638"/>
                  <a:gd name="T23" fmla="*/ 388 h 413"/>
                  <a:gd name="T24" fmla="*/ 88 w 638"/>
                  <a:gd name="T25" fmla="*/ 413 h 413"/>
                  <a:gd name="T26" fmla="*/ 75 w 638"/>
                  <a:gd name="T27" fmla="*/ 413 h 413"/>
                  <a:gd name="T28" fmla="*/ 0 w 638"/>
                  <a:gd name="T29" fmla="*/ 338 h 413"/>
                  <a:gd name="T30" fmla="*/ 0 w 638"/>
                  <a:gd name="T31" fmla="*/ 75 h 413"/>
                  <a:gd name="T32" fmla="*/ 75 w 638"/>
                  <a:gd name="T33" fmla="*/ 0 h 413"/>
                  <a:gd name="T34" fmla="*/ 562 w 638"/>
                  <a:gd name="T35" fmla="*/ 0 h 413"/>
                  <a:gd name="T36" fmla="*/ 638 w 638"/>
                  <a:gd name="T37" fmla="*/ 75 h 413"/>
                  <a:gd name="T38" fmla="*/ 638 w 638"/>
                  <a:gd name="T39" fmla="*/ 338 h 413"/>
                  <a:gd name="T40" fmla="*/ 562 w 638"/>
                  <a:gd name="T41" fmla="*/ 413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38" h="413">
                    <a:moveTo>
                      <a:pt x="562" y="413"/>
                    </a:moveTo>
                    <a:cubicBezTo>
                      <a:pt x="549" y="413"/>
                      <a:pt x="549" y="413"/>
                      <a:pt x="549" y="413"/>
                    </a:cubicBezTo>
                    <a:cubicBezTo>
                      <a:pt x="549" y="388"/>
                      <a:pt x="549" y="388"/>
                      <a:pt x="549" y="388"/>
                    </a:cubicBezTo>
                    <a:cubicBezTo>
                      <a:pt x="562" y="388"/>
                      <a:pt x="562" y="388"/>
                      <a:pt x="562" y="388"/>
                    </a:cubicBezTo>
                    <a:cubicBezTo>
                      <a:pt x="590" y="388"/>
                      <a:pt x="612" y="365"/>
                      <a:pt x="612" y="338"/>
                    </a:cubicBezTo>
                    <a:cubicBezTo>
                      <a:pt x="612" y="75"/>
                      <a:pt x="612" y="75"/>
                      <a:pt x="612" y="75"/>
                    </a:cubicBezTo>
                    <a:cubicBezTo>
                      <a:pt x="612" y="48"/>
                      <a:pt x="590" y="26"/>
                      <a:pt x="562" y="26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47" y="26"/>
                      <a:pt x="25" y="48"/>
                      <a:pt x="25" y="75"/>
                    </a:cubicBezTo>
                    <a:cubicBezTo>
                      <a:pt x="25" y="338"/>
                      <a:pt x="25" y="338"/>
                      <a:pt x="25" y="338"/>
                    </a:cubicBezTo>
                    <a:cubicBezTo>
                      <a:pt x="25" y="365"/>
                      <a:pt x="47" y="388"/>
                      <a:pt x="75" y="388"/>
                    </a:cubicBezTo>
                    <a:cubicBezTo>
                      <a:pt x="88" y="388"/>
                      <a:pt x="88" y="388"/>
                      <a:pt x="88" y="388"/>
                    </a:cubicBezTo>
                    <a:cubicBezTo>
                      <a:pt x="88" y="413"/>
                      <a:pt x="88" y="413"/>
                      <a:pt x="88" y="413"/>
                    </a:cubicBezTo>
                    <a:cubicBezTo>
                      <a:pt x="75" y="413"/>
                      <a:pt x="75" y="413"/>
                      <a:pt x="75" y="413"/>
                    </a:cubicBezTo>
                    <a:cubicBezTo>
                      <a:pt x="33" y="413"/>
                      <a:pt x="0" y="380"/>
                      <a:pt x="0" y="338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3" y="0"/>
                      <a:pt x="75" y="0"/>
                    </a:cubicBezTo>
                    <a:cubicBezTo>
                      <a:pt x="562" y="0"/>
                      <a:pt x="562" y="0"/>
                      <a:pt x="562" y="0"/>
                    </a:cubicBezTo>
                    <a:cubicBezTo>
                      <a:pt x="604" y="0"/>
                      <a:pt x="638" y="34"/>
                      <a:pt x="638" y="75"/>
                    </a:cubicBezTo>
                    <a:cubicBezTo>
                      <a:pt x="638" y="338"/>
                      <a:pt x="638" y="338"/>
                      <a:pt x="638" y="338"/>
                    </a:cubicBezTo>
                    <a:cubicBezTo>
                      <a:pt x="638" y="380"/>
                      <a:pt x="604" y="413"/>
                      <a:pt x="562" y="4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9" name="グラフィックス 58">
            <a:extLst>
              <a:ext uri="{FF2B5EF4-FFF2-40B4-BE49-F238E27FC236}">
                <a16:creationId xmlns:a16="http://schemas.microsoft.com/office/drawing/2014/main" id="{A2947EE3-F768-802F-1502-47A50D455C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8384" y="1216132"/>
            <a:ext cx="389298" cy="389298"/>
          </a:xfrm>
          <a:prstGeom prst="rect">
            <a:avLst/>
          </a:prstGeom>
        </p:spPr>
      </p:pic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38C3EFCF-BBA4-31F9-D2A0-F6E009601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0556" y="2028705"/>
            <a:ext cx="404272" cy="404272"/>
          </a:xfrm>
          <a:prstGeom prst="rect">
            <a:avLst/>
          </a:prstGeom>
        </p:spPr>
      </p:pic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B4D8667-ADD3-B5F0-33E0-8A10417C5FF5}"/>
              </a:ext>
            </a:extLst>
          </p:cNvPr>
          <p:cNvCxnSpPr>
            <a:cxnSpLocks/>
          </p:cNvCxnSpPr>
          <p:nvPr/>
        </p:nvCxnSpPr>
        <p:spPr>
          <a:xfrm>
            <a:off x="923082" y="1410781"/>
            <a:ext cx="122903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8EFCBEE1-13FD-5546-7211-0618CC1830A0}"/>
              </a:ext>
            </a:extLst>
          </p:cNvPr>
          <p:cNvCxnSpPr>
            <a:cxnSpLocks/>
          </p:cNvCxnSpPr>
          <p:nvPr/>
        </p:nvCxnSpPr>
        <p:spPr>
          <a:xfrm>
            <a:off x="2738514" y="1403949"/>
            <a:ext cx="122903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33F9602-2EAF-4951-6160-D0B414DB0B9D}"/>
              </a:ext>
            </a:extLst>
          </p:cNvPr>
          <p:cNvSpPr txBox="1"/>
          <p:nvPr/>
        </p:nvSpPr>
        <p:spPr>
          <a:xfrm>
            <a:off x="219863" y="2366950"/>
            <a:ext cx="1206405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分析対象</a:t>
            </a:r>
            <a:r>
              <a:rPr lang="ja-JP" altLang="en-US" sz="1200" dirty="0"/>
              <a:t>範囲</a:t>
            </a:r>
            <a:endParaRPr kumimoji="1" lang="en-US" altLang="ja-JP" sz="1200" dirty="0"/>
          </a:p>
        </p:txBody>
      </p: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D2ABF569-630E-04A4-83F7-D106DBC6DAD1}"/>
              </a:ext>
            </a:extLst>
          </p:cNvPr>
          <p:cNvCxnSpPr>
            <a:cxnSpLocks/>
            <a:stCxn id="49" idx="4"/>
            <a:endCxn id="61" idx="1"/>
          </p:cNvCxnSpPr>
          <p:nvPr/>
        </p:nvCxnSpPr>
        <p:spPr>
          <a:xfrm rot="16200000" flipH="1">
            <a:off x="1109470" y="1189755"/>
            <a:ext cx="570678" cy="1511494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3BAEBE4A-BF93-773D-A01A-1D98E3FA4788}"/>
              </a:ext>
            </a:extLst>
          </p:cNvPr>
          <p:cNvCxnSpPr>
            <a:cxnSpLocks/>
            <a:stCxn id="59" idx="2"/>
            <a:endCxn id="61" idx="3"/>
          </p:cNvCxnSpPr>
          <p:nvPr/>
        </p:nvCxnSpPr>
        <p:spPr>
          <a:xfrm rot="5400000">
            <a:off x="3091226" y="1069033"/>
            <a:ext cx="625411" cy="1698205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4C204C39-C0F4-9768-8074-A89A86E5DFD2}"/>
              </a:ext>
            </a:extLst>
          </p:cNvPr>
          <p:cNvCxnSpPr>
            <a:cxnSpLocks/>
            <a:stCxn id="83" idx="2"/>
            <a:endCxn id="61" idx="0"/>
          </p:cNvCxnSpPr>
          <p:nvPr/>
        </p:nvCxnSpPr>
        <p:spPr>
          <a:xfrm rot="16200000" flipH="1">
            <a:off x="2121208" y="1797220"/>
            <a:ext cx="455281" cy="768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グラフィックス 82">
            <a:extLst>
              <a:ext uri="{FF2B5EF4-FFF2-40B4-BE49-F238E27FC236}">
                <a16:creationId xmlns:a16="http://schemas.microsoft.com/office/drawing/2014/main" id="{947D0637-A48B-22B6-FD61-A9619D897D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82362" y="1248139"/>
            <a:ext cx="325285" cy="325285"/>
          </a:xfrm>
          <a:prstGeom prst="rect">
            <a:avLst/>
          </a:prstGeom>
        </p:spPr>
      </p:pic>
      <p:pic>
        <p:nvPicPr>
          <p:cNvPr id="86" name="Graphic 130">
            <a:extLst>
              <a:ext uri="{FF2B5EF4-FFF2-40B4-BE49-F238E27FC236}">
                <a16:creationId xmlns:a16="http://schemas.microsoft.com/office/drawing/2014/main" id="{D4E17E13-1117-C7F8-0E8E-4CD55EA80F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480711" y="115394"/>
            <a:ext cx="486827" cy="486827"/>
          </a:xfrm>
          <a:prstGeom prst="rect">
            <a:avLst/>
          </a:prstGeom>
        </p:spPr>
      </p:pic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A1C704B-9776-B398-BC5E-F8AA5CA8BC32}"/>
              </a:ext>
            </a:extLst>
          </p:cNvPr>
          <p:cNvSpPr txBox="1"/>
          <p:nvPr/>
        </p:nvSpPr>
        <p:spPr>
          <a:xfrm>
            <a:off x="1486217" y="136687"/>
            <a:ext cx="213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API Management</a:t>
            </a:r>
            <a:endParaRPr kumimoji="1" lang="ja-JP" altLang="en-US" sz="1200" dirty="0"/>
          </a:p>
        </p:txBody>
      </p:sp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B6E611A7-01BE-B91E-6F72-F5C8F5FA0D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82361" y="686050"/>
            <a:ext cx="325285" cy="325285"/>
          </a:xfrm>
          <a:prstGeom prst="rect">
            <a:avLst/>
          </a:prstGeom>
        </p:spPr>
      </p:pic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E0D878F-76C2-7B4F-9B23-BD59A1D539CA}"/>
              </a:ext>
            </a:extLst>
          </p:cNvPr>
          <p:cNvSpPr txBox="1"/>
          <p:nvPr/>
        </p:nvSpPr>
        <p:spPr>
          <a:xfrm>
            <a:off x="2090484" y="729510"/>
            <a:ext cx="92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Api1</a:t>
            </a:r>
            <a:endParaRPr kumimoji="1" lang="ja-JP" altLang="en-US" sz="12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4D49664-50C3-A585-F328-51D649A50EFA}"/>
              </a:ext>
            </a:extLst>
          </p:cNvPr>
          <p:cNvSpPr txBox="1"/>
          <p:nvPr/>
        </p:nvSpPr>
        <p:spPr>
          <a:xfrm>
            <a:off x="2055385" y="1270249"/>
            <a:ext cx="928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Api2</a:t>
            </a:r>
            <a:endParaRPr kumimoji="1" lang="ja-JP" altLang="en-US" sz="1200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713E8BCD-D4DA-C122-80D7-4F1559F11246}"/>
              </a:ext>
            </a:extLst>
          </p:cNvPr>
          <p:cNvSpPr/>
          <p:nvPr/>
        </p:nvSpPr>
        <p:spPr>
          <a:xfrm>
            <a:off x="225864" y="1100138"/>
            <a:ext cx="4403286" cy="1571511"/>
          </a:xfrm>
          <a:prstGeom prst="roundRect">
            <a:avLst>
              <a:gd name="adj" fmla="val 1167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90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F98C21D-7A4C-2AAF-3D0F-5B9AD350B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0" y="865410"/>
            <a:ext cx="12083319" cy="5127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AD345F3-7B3A-ECB0-1952-785D84EB3B38}"/>
              </a:ext>
            </a:extLst>
          </p:cNvPr>
          <p:cNvSpPr/>
          <p:nvPr/>
        </p:nvSpPr>
        <p:spPr>
          <a:xfrm>
            <a:off x="56184" y="4352232"/>
            <a:ext cx="1675077" cy="2871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7C780BD-8A20-22EB-0D55-7E95810D9704}"/>
              </a:ext>
            </a:extLst>
          </p:cNvPr>
          <p:cNvSpPr/>
          <p:nvPr/>
        </p:nvSpPr>
        <p:spPr>
          <a:xfrm>
            <a:off x="1977649" y="2124435"/>
            <a:ext cx="3862564" cy="2871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2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63DB6DE-D9A3-3977-6351-91CA8690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90" y="793409"/>
            <a:ext cx="11083489" cy="4151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2BA6473-E9A4-04D2-EFCC-B4A5C6582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972" y="1746986"/>
            <a:ext cx="9729998" cy="4241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5558482-D0CF-E48E-D7DF-3359F3DDA601}"/>
              </a:ext>
            </a:extLst>
          </p:cNvPr>
          <p:cNvSpPr/>
          <p:nvPr/>
        </p:nvSpPr>
        <p:spPr>
          <a:xfrm>
            <a:off x="230793" y="2330443"/>
            <a:ext cx="1675077" cy="2871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3224B25F-77F5-7A8A-52FC-2F233AF1A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832" y="4945145"/>
            <a:ext cx="8145213" cy="1548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54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88F6C34B-CDC6-B64E-C738-FC0255DD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44" y="119632"/>
            <a:ext cx="9060055" cy="3925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7901517-662B-8880-7054-2BE3511EC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020" y="2128549"/>
            <a:ext cx="8333602" cy="3199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20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33F845B2-D86B-7A36-BA1B-A69A3B1A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2" y="382946"/>
            <a:ext cx="8437595" cy="2304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815C204-2994-FD2F-CD43-073A28EDB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565" y="659332"/>
            <a:ext cx="6585288" cy="4851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E003807-64FC-8C0D-7CF1-F4DB48176FCA}"/>
              </a:ext>
            </a:extLst>
          </p:cNvPr>
          <p:cNvSpPr/>
          <p:nvPr/>
        </p:nvSpPr>
        <p:spPr>
          <a:xfrm>
            <a:off x="164056" y="2013389"/>
            <a:ext cx="1675077" cy="2871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2A1B6F5-3C20-74CB-1DA0-E4345B514E43}"/>
              </a:ext>
            </a:extLst>
          </p:cNvPr>
          <p:cNvSpPr/>
          <p:nvPr/>
        </p:nvSpPr>
        <p:spPr>
          <a:xfrm>
            <a:off x="2200302" y="1793596"/>
            <a:ext cx="1144100" cy="2871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78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図 1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01D3A6E4-99C2-D735-B4F6-95393D32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5" y="770951"/>
            <a:ext cx="7352356" cy="3180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125E8A-771A-41B7-141B-7706D307D4AD}"/>
              </a:ext>
            </a:extLst>
          </p:cNvPr>
          <p:cNvSpPr txBox="1"/>
          <p:nvPr/>
        </p:nvSpPr>
        <p:spPr>
          <a:xfrm>
            <a:off x="435911" y="329072"/>
            <a:ext cx="358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 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r>
              <a:rPr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にエクスポートしたデータ</a:t>
            </a:r>
            <a:endParaRPr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B49EBB-941C-0A39-F82E-F50ADFFB6C8B}"/>
              </a:ext>
            </a:extLst>
          </p:cNvPr>
          <p:cNvSpPr txBox="1"/>
          <p:nvPr/>
        </p:nvSpPr>
        <p:spPr>
          <a:xfrm>
            <a:off x="7882395" y="329072"/>
            <a:ext cx="2784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Blob</a:t>
            </a:r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にエクスポートしたデータ</a:t>
            </a:r>
            <a:endParaRPr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5A68D08-09B8-F45E-3181-B635EE86D494}"/>
              </a:ext>
            </a:extLst>
          </p:cNvPr>
          <p:cNvSpPr/>
          <p:nvPr/>
        </p:nvSpPr>
        <p:spPr>
          <a:xfrm>
            <a:off x="2599754" y="1977395"/>
            <a:ext cx="4798156" cy="2649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4C7D6C-0840-5B96-9A69-E15C51B3A74B}"/>
              </a:ext>
            </a:extLst>
          </p:cNvPr>
          <p:cNvSpPr txBox="1"/>
          <p:nvPr/>
        </p:nvSpPr>
        <p:spPr>
          <a:xfrm>
            <a:off x="4347077" y="2448096"/>
            <a:ext cx="14977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>
                <a:solidFill>
                  <a:srgbClr val="FF0000"/>
                </a:solidFill>
              </a:rPr>
              <a:t>?</a:t>
            </a:r>
            <a:endParaRPr kumimoji="1" lang="ja-JP" altLang="en-US" sz="8800" dirty="0">
              <a:solidFill>
                <a:srgbClr val="FF0000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278542B-717C-D76C-8244-915801E6BE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7" b="3084"/>
          <a:stretch/>
        </p:blipFill>
        <p:spPr>
          <a:xfrm>
            <a:off x="7731882" y="561430"/>
            <a:ext cx="4642386" cy="408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DF1560D3-E7B3-30F4-7432-447E200CD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2" y="202209"/>
            <a:ext cx="8279086" cy="3889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2F0CE75-DD57-1174-5628-02FB08AF09C6}"/>
              </a:ext>
            </a:extLst>
          </p:cNvPr>
          <p:cNvSpPr/>
          <p:nvPr/>
        </p:nvSpPr>
        <p:spPr>
          <a:xfrm>
            <a:off x="123062" y="2707996"/>
            <a:ext cx="1144100" cy="2871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7F6C5D-D550-DB57-F295-45EC800766E2}"/>
              </a:ext>
            </a:extLst>
          </p:cNvPr>
          <p:cNvSpPr/>
          <p:nvPr/>
        </p:nvSpPr>
        <p:spPr>
          <a:xfrm>
            <a:off x="4318879" y="1440549"/>
            <a:ext cx="781435" cy="2871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図 4" descr="テキスト, メール&#10;&#10;自動的に生成された説明">
            <a:extLst>
              <a:ext uri="{FF2B5EF4-FFF2-40B4-BE49-F238E27FC236}">
                <a16:creationId xmlns:a16="http://schemas.microsoft.com/office/drawing/2014/main" id="{0DA3116D-E29E-1E56-31F2-7C4D3A14E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0" y="697100"/>
            <a:ext cx="6210300" cy="379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78BE72-7183-2BE3-BE44-CF2E19639F7F}"/>
              </a:ext>
            </a:extLst>
          </p:cNvPr>
          <p:cNvSpPr txBox="1"/>
          <p:nvPr/>
        </p:nvSpPr>
        <p:spPr>
          <a:xfrm>
            <a:off x="435911" y="329072"/>
            <a:ext cx="358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 </a:t>
            </a:r>
            <a:r>
              <a:rPr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</a:t>
            </a:r>
            <a:r>
              <a:rPr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にエクスポートしたデータ</a:t>
            </a:r>
            <a:endParaRPr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B43DF7-D319-3580-E4E7-A6E7AB13E3E8}"/>
              </a:ext>
            </a:extLst>
          </p:cNvPr>
          <p:cNvSpPr txBox="1"/>
          <p:nvPr/>
        </p:nvSpPr>
        <p:spPr>
          <a:xfrm>
            <a:off x="7882395" y="329072"/>
            <a:ext cx="2784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Blob</a:t>
            </a:r>
            <a:r>
              <a:rPr kumimoji="1"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にエクスポートしたデータ</a:t>
            </a:r>
            <a:endParaRPr lang="en-US" altLang="ja-JP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F77A993-D6B4-061F-230F-BAAFC291B2F6}"/>
              </a:ext>
            </a:extLst>
          </p:cNvPr>
          <p:cNvSpPr/>
          <p:nvPr/>
        </p:nvSpPr>
        <p:spPr>
          <a:xfrm>
            <a:off x="435911" y="2842016"/>
            <a:ext cx="6061383" cy="1325626"/>
          </a:xfrm>
          <a:prstGeom prst="roundRect">
            <a:avLst>
              <a:gd name="adj" fmla="val 93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FD7E6BB9-7FE3-FE66-3399-9274C2DA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43" y="636849"/>
            <a:ext cx="4852837" cy="515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F96EF0F1-7D1B-2C7C-2C27-5040EA9CC522}"/>
              </a:ext>
            </a:extLst>
          </p:cNvPr>
          <p:cNvSpPr/>
          <p:nvPr/>
        </p:nvSpPr>
        <p:spPr>
          <a:xfrm>
            <a:off x="7177351" y="3049556"/>
            <a:ext cx="4671829" cy="1871662"/>
          </a:xfrm>
          <a:prstGeom prst="roundRect">
            <a:avLst>
              <a:gd name="adj" fmla="val 938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6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D6F481E7-6C22-5F9E-A3D9-8244CC23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13" y="136333"/>
            <a:ext cx="8439409" cy="2514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05005F7-C6FF-203D-A864-02A807F7B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211" y="2181112"/>
            <a:ext cx="5614903" cy="259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76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UD デジタル 教科書体 NP-R"/>
        <a:ea typeface="UD デジタル 教科書体 NP-R"/>
        <a:cs typeface=""/>
      </a:majorFont>
      <a:minorFont>
        <a:latin typeface="UD デジタル 教科書体 NP-R"/>
        <a:ea typeface="UD デジタル 教科書体 NP-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45</Words>
  <Application>Microsoft Office PowerPoint</Application>
  <PresentationFormat>ワイド画面</PresentationFormat>
  <Paragraphs>14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UD デジタル 教科書体 NP-R</vt:lpstr>
      <vt:lpstr>游ゴシック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4</cp:revision>
  <dcterms:created xsi:type="dcterms:W3CDTF">2022-04-01T01:16:07Z</dcterms:created>
  <dcterms:modified xsi:type="dcterms:W3CDTF">2022-04-01T08:27:16Z</dcterms:modified>
</cp:coreProperties>
</file>