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BE010-B6A7-4387-8E5E-790CC7A3E10D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3EA0A-168E-40D3-A44D-1B70ACEBFD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235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3897AA-8E98-46BF-A901-3FFF71623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7B0888-64C0-49DA-AF4C-ADDE63FC6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0E3601-846C-49CE-AA4B-FE450B5C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2B1D39-0FA9-4CC5-8895-BEC6BC95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D1F99A-8262-4B69-B77A-E409FC48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65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668BBC-C147-466B-BC6D-A33B4DD5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B35E60-8C8A-4FC8-B720-38619169F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1522A5-792F-4B72-9B9A-1FAAE680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629231-14BF-4672-9876-CF058D4A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619B41-5D5B-439B-8551-EED8209C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62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19712D2-C926-493D-9649-D7E1DBEA0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767126-6D6D-4DC0-8C68-91B20C95F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14A011-6760-4776-8A2F-FC703D7B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536070-FB69-430F-920A-26E6C551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982690-0857-4DF9-9405-B58E7D5A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419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192"/>
            <a:fld id="{B096BA3A-7840-470E-A799-24933E851897}" type="slidenum">
              <a:rPr lang="ja-JP" altLang="en-US" smtClean="0"/>
              <a:pPr defTabSz="914192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9703144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D74D5F-28BA-4A2B-859C-394DF9B3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97C680-7CFB-42D4-AA5D-7725EDF6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41C9BC-D42F-4195-A9AD-E9403AB8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C64DA8-0B38-4FC8-9682-0753DE2EB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3959A3-E597-4A82-AB5C-ED0BB184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24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31907-D22C-4B65-99F0-F0DEB00D9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C81B9F-E745-44B7-AB5E-EBA4D8B38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CCED37-A2F0-4ED8-98D0-1F3ABA06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4A7759-2250-4B84-BCC2-F9DA1AD5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68A788-3DD4-418D-BB25-4548071E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95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6DC8E5-B13F-4BA4-B1A9-9C69C41A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2CEFA-D7CE-4F0D-912C-92AC073DA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622ADB-B81F-416E-9160-BA687FB43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F6D3EC-DF3B-4719-8FA9-4F76BE1D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CAF4D6-2347-492A-8252-9F4F9B4D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107783-B548-4A95-8954-F4CB620B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97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CA198F-9542-4919-9E40-4B194E85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47057B-8481-400B-903A-837667A35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137882-A9BE-43EF-BD34-90CECA2F7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E9C8A59-7AC0-4FE1-9B91-34C13AA92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FE12537-9788-48B9-8C91-33D0AA6B0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F516CB0-7F6D-42B1-B083-BB71C65A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A06153-B344-4D36-9AB1-05BD4AFD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9B6E27-E90F-45D1-8D71-1F26B50A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69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0A2CF-0E88-434C-AD40-BCD4F0C1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194C01-30CB-4496-92F2-F990D99E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DC054A1-096C-46A4-AFA0-BA507D9F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992794F-38E9-4952-A9EF-57B18EB6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67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2F5C86-8C13-43B5-B902-B7071DB9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D85F91F-3178-4B64-8214-145B92E8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2FDBBE-E5E5-42B8-981D-8B4D8992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01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3B40B5-F891-4949-B392-597CFCE3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0C0FC1-52B8-4493-9DDE-89A236141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7954D0-E0D2-4F69-938D-EE5DC5C15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797A49-29B4-4589-8342-2FF9759F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C06F59-77BF-409A-A576-5573FC39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4B3813-C686-43D4-9902-F112CF1D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54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B0C4D-2E77-43C3-8E2F-A510D51B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0C9F27D-B3E5-4D17-8DE7-A29EE3BFE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84F94A-B342-49E0-8B71-56AB20EEB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2989CB-56AF-4782-B392-FAAE9C7A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6E0A1B-CE85-42D3-8F50-6A4B394C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6B53F3-32D7-4E64-8147-9E7763C7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31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1B4251-9ABF-4135-80C6-A7C435E6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20A4DC-E55A-4714-AC6C-A24B7C853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1A06A0-4476-4E38-A768-B8BB68F8C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068F2-FF34-4200-B474-E4A93D28ED02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B5E89C-A979-468A-981A-7771B2B84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2DE576-1DA1-4505-9437-2CB7D1A49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44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26FEE02D-F094-443F-889C-F1CA396EA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79" y="508492"/>
            <a:ext cx="4816257" cy="5663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E553840-C2D4-4C0F-B6B5-F5EB0F2CB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210" y="649673"/>
            <a:ext cx="3780116" cy="3131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8E86567-7214-4700-B570-42439E5D4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516" y="2826437"/>
            <a:ext cx="4171164" cy="3415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470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CE4FC6A-C59F-44F8-8E73-A1578A787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53" y="1672466"/>
            <a:ext cx="5257746" cy="2719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EFAFF49-F3A1-4BD9-8AF3-8D72E1374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635" y="1672466"/>
            <a:ext cx="5255207" cy="3505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633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3F261B34-5E47-4AD2-BE55-0BC5EF916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4" y="464595"/>
            <a:ext cx="3427566" cy="2605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DE6B573-F621-4D55-927F-404A21AA7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609" y="509038"/>
            <a:ext cx="5481169" cy="2603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B531E60-E665-4BB0-A0CF-0F5DE1934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855" y="3545378"/>
            <a:ext cx="6555027" cy="1874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67CC6B3-0139-4CA2-9EB5-0F3065210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1847" y="517325"/>
            <a:ext cx="3905641" cy="2587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2475051-AD73-4DF4-AF2E-888B304E0655}"/>
              </a:ext>
            </a:extLst>
          </p:cNvPr>
          <p:cNvSpPr txBox="1"/>
          <p:nvPr/>
        </p:nvSpPr>
        <p:spPr>
          <a:xfrm>
            <a:off x="42974" y="952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D779490-1B16-42DE-8879-AAF94FE83A1B}"/>
              </a:ext>
            </a:extLst>
          </p:cNvPr>
          <p:cNvSpPr txBox="1"/>
          <p:nvPr/>
        </p:nvSpPr>
        <p:spPr>
          <a:xfrm>
            <a:off x="3634513" y="887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F3D25BE-4747-403D-858E-B9ECA02AD578}"/>
              </a:ext>
            </a:extLst>
          </p:cNvPr>
          <p:cNvSpPr txBox="1"/>
          <p:nvPr/>
        </p:nvSpPr>
        <p:spPr>
          <a:xfrm>
            <a:off x="9211847" y="1397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④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F2BD6B-512C-4F75-AB02-48B60DEE5300}"/>
              </a:ext>
            </a:extLst>
          </p:cNvPr>
          <p:cNvSpPr txBox="1"/>
          <p:nvPr/>
        </p:nvSpPr>
        <p:spPr>
          <a:xfrm>
            <a:off x="891114" y="35453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③</a:t>
            </a:r>
          </a:p>
        </p:txBody>
      </p: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A5A992B9-3071-4550-BA75-606768F0E988}"/>
              </a:ext>
            </a:extLst>
          </p:cNvPr>
          <p:cNvSpPr/>
          <p:nvPr/>
        </p:nvSpPr>
        <p:spPr>
          <a:xfrm>
            <a:off x="6368880" y="4704208"/>
            <a:ext cx="2928252" cy="375952"/>
          </a:xfrm>
          <a:prstGeom prst="wedgeRectCallout">
            <a:avLst>
              <a:gd name="adj1" fmla="val -79891"/>
              <a:gd name="adj2" fmla="val 190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この設定変更のみ要コマンド</a:t>
            </a:r>
          </a:p>
        </p:txBody>
      </p:sp>
    </p:spTree>
    <p:extLst>
      <p:ext uri="{BB962C8B-B14F-4D97-AF65-F5344CB8AC3E}">
        <p14:creationId xmlns:p14="http://schemas.microsoft.com/office/powerpoint/2010/main" val="77070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893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BC1598A-63F3-4520-B951-18C5CC92C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58" y="1479450"/>
            <a:ext cx="8426883" cy="38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7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9</Words>
  <Application>Microsoft Office PowerPoint</Application>
  <PresentationFormat>ワイド画面</PresentationFormat>
  <Paragraphs>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28</cp:revision>
  <dcterms:created xsi:type="dcterms:W3CDTF">2021-06-07T06:17:01Z</dcterms:created>
  <dcterms:modified xsi:type="dcterms:W3CDTF">2022-02-09T02:39:12Z</dcterms:modified>
</cp:coreProperties>
</file>