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1" r:id="rId7"/>
    <p:sldId id="260" r:id="rId8"/>
    <p:sldId id="264" r:id="rId9"/>
    <p:sldId id="262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6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24" y="8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698296-B24F-477B-B1FD-1EB6DA701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F4662ED-CFE4-4F6D-8263-ACB5F9E135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26B74A-F40A-4A32-9653-7DDAB5582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6BDF58A-928B-41F9-8CC6-496AF4382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9861A0-2EBD-48C9-9FCA-2B33CEB9D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409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74F0D6-9B6C-4B41-BDBE-AABF2DB96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2B704C-CCB9-47FE-AF30-C0A7D92F37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924045-A6C7-4421-9504-E0F2F4813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0135FD-98D0-4610-AB97-013316C3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C307833-1EB9-4730-B317-1A8B3ADF8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0876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FBAA734-6AF0-4710-97FC-C35BA79483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FE20BCB-D262-4966-9726-1E97143D7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3A0297-6AE6-425C-AF49-6856440A3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1E512B-E35C-44DE-82C7-CA8E56DB6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DDD676-6AF9-40FE-87E5-4D36E9D0D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773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78D540-06BD-45CB-BC98-2519182E5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CFEC7A-1717-4216-8CE9-7DE12642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92ADCC-7ECB-4EC2-AA84-AF8C18986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31BDD4-2510-4269-9055-4D438A437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0E82C4D-89CC-43C5-B41B-5DE3E195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178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6098D7-F1B4-4676-8A16-2C838F636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E6816F0-564D-4779-B599-834BA033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0E4AF3-9E0B-4801-8C5B-BA7AC301A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00C3B45-A35F-435D-8D8D-9B05B87D0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DEDC1-BB37-4FDB-85CE-CE30EFD0F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8510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C21760-F361-490A-8DC5-101F81C08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77E90E-0AF5-480A-8A1E-E33C3091D4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9BDC80-F602-4CA0-8C58-56C1F6FDF4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6CBAB4F-D794-4460-9245-CE91EA220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30ADCF1-E88D-4963-B10D-0935F3AE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46F2C1C-34C7-4BDD-BFA9-E5EEFBF6F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4624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B6108B-97F4-45A3-83B7-82F947A0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1DB0FBD-AF74-4A30-855E-70505F66E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084586-E1DF-4A96-A66D-F34A4BD2BB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8D27823E-51AE-413D-BB79-F1346F3458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F2DA60-6598-445E-B08C-94741DF9AB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BB2D82B-6F8E-4DBB-A835-9164557A1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7843732-A38B-4CA7-84A6-AFA90F788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26F9BF5-5310-46E9-A96C-CADED57BE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22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66559A-94A6-4DC9-9F18-FBA3FB298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D145AAE-F376-4B15-9C13-7A8CB96DE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4F3079B8-B591-42CF-8B01-17E3AB12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0CFCC4C-BBBF-4674-A5E0-5D2A39C34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1186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F0DF9B2-9650-4B66-8BFD-3D7D553A0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3E57267-5D07-44FF-963D-1D404B118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78F223A-18E4-4D76-A05E-45583C4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46536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30DA25-7B0F-407B-9DAB-9F119CA99A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B04984-336F-4F23-810A-49DFF8BC7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5AAF5A7-C83B-4E4E-8571-EB6FA7955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ACB2E7-F111-4BFB-A36C-B013C3E8B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A1D8D4-7D89-47AF-835A-BDA55CE915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1E5C764-C32F-4D5F-9089-120369E88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30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5DCAAB6-513A-4560-B8FB-2069B54A4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F23D0B7-07C5-4240-AA7A-5A2E0DD4C1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B6E0FB6-2700-4C01-8CEF-F90107478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FDC270-DB92-483B-9E5D-A3528B4A6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88A8F50-076F-4BE3-9DE1-5B1EA0D41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EADF163-22A9-4CCF-84FB-F38B7F100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6513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65AB908-19CC-429E-AAD5-9827D64C4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3B0D0EA-CCBC-4FF8-AFED-A791068057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132462-6A2A-488D-8D12-4DC4A801E1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C1A2-3941-4F99-94F7-E87D860CDE54}" type="datetimeFigureOut">
              <a:rPr kumimoji="1" lang="ja-JP" altLang="en-US" smtClean="0"/>
              <a:t>2020/2/26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CC4E73-E69E-4C15-803D-7F324EFF2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72B2535-536A-4755-8AAF-9D95D439DB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81031E-1324-45FB-8B05-C3C5652DB59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4229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19.svg"/><Relationship Id="rId7" Type="http://schemas.openxmlformats.org/officeDocument/2006/relationships/image" Target="../media/image2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20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FDB95581-B8C1-BC4D-B9F0-48986B53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02328"/>
            <a:ext cx="5534185" cy="30533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9F906351-9862-D64E-9819-EC746343A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799" y="683593"/>
            <a:ext cx="6705211" cy="243747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94416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0818EC67-B4B1-224F-B6BD-8D5ACEF87548}"/>
              </a:ext>
            </a:extLst>
          </p:cNvPr>
          <p:cNvGrpSpPr/>
          <p:nvPr/>
        </p:nvGrpSpPr>
        <p:grpSpPr>
          <a:xfrm>
            <a:off x="2534839" y="485275"/>
            <a:ext cx="5223521" cy="4345301"/>
            <a:chOff x="2534839" y="485275"/>
            <a:chExt cx="5223521" cy="4345301"/>
          </a:xfrm>
        </p:grpSpPr>
        <p:pic>
          <p:nvPicPr>
            <p:cNvPr id="3" name="グラフィックス 2">
              <a:extLst>
                <a:ext uri="{FF2B5EF4-FFF2-40B4-BE49-F238E27FC236}">
                  <a16:creationId xmlns:a16="http://schemas.microsoft.com/office/drawing/2014/main" id="{C30BB539-3F06-0740-BFD3-32ECE58241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129205" y="485275"/>
              <a:ext cx="669386" cy="669386"/>
            </a:xfrm>
            <a:prstGeom prst="rect">
              <a:avLst/>
            </a:prstGeom>
          </p:spPr>
        </p:pic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3456DF93-BD31-3E4B-B9F9-09119AA8B951}"/>
                </a:ext>
              </a:extLst>
            </p:cNvPr>
            <p:cNvSpPr txBox="1"/>
            <p:nvPr/>
          </p:nvSpPr>
          <p:spPr>
            <a:xfrm>
              <a:off x="3120095" y="686832"/>
              <a:ext cx="10454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Pipeline</a:t>
              </a:r>
              <a:endParaRPr kumimoji="1" lang="ja-JP" altLang="en-US"/>
            </a:p>
          </p:txBody>
        </p:sp>
        <p:sp>
          <p:nvSpPr>
            <p:cNvPr id="5" name="角丸四角形吹き出し 4">
              <a:extLst>
                <a:ext uri="{FF2B5EF4-FFF2-40B4-BE49-F238E27FC236}">
                  <a16:creationId xmlns:a16="http://schemas.microsoft.com/office/drawing/2014/main" id="{5E0C4A2D-DB39-8246-B748-5D8937ACE588}"/>
                </a:ext>
              </a:extLst>
            </p:cNvPr>
            <p:cNvSpPr/>
            <p:nvPr/>
          </p:nvSpPr>
          <p:spPr>
            <a:xfrm>
              <a:off x="5156132" y="506058"/>
              <a:ext cx="2602228" cy="1014237"/>
            </a:xfrm>
            <a:prstGeom prst="wedgeRoundRectCallout">
              <a:avLst>
                <a:gd name="adj1" fmla="val -63322"/>
                <a:gd name="adj2" fmla="val -31072"/>
                <a:gd name="adj3" fmla="val 16667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kumimoji="1" lang="en-US" altLang="ja-JP" sz="1400" b="1" dirty="0"/>
                <a:t>Microsoft-hosted Agent</a:t>
              </a:r>
              <a:endParaRPr kumimoji="1" lang="ja-JP" altLang="en-US" sz="1400" b="1"/>
            </a:p>
          </p:txBody>
        </p:sp>
        <p:pic>
          <p:nvPicPr>
            <p:cNvPr id="7" name="図 6" descr="電子機器, 表示, 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5C75CFD1-F83B-5F4D-8518-2C4F1276E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1672" y="901689"/>
              <a:ext cx="529131" cy="529131"/>
            </a:xfrm>
            <a:prstGeom prst="rect">
              <a:avLst/>
            </a:prstGeom>
          </p:spPr>
        </p:pic>
        <p:pic>
          <p:nvPicPr>
            <p:cNvPr id="8" name="図 7" descr="電子機器, 表示, 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9802073C-0EB8-2147-BE22-4269829FB49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60298" y="901689"/>
              <a:ext cx="529131" cy="529131"/>
            </a:xfrm>
            <a:prstGeom prst="rect">
              <a:avLst/>
            </a:prstGeom>
          </p:spPr>
        </p:pic>
        <p:pic>
          <p:nvPicPr>
            <p:cNvPr id="9" name="図 8" descr="電子機器, 表示, コンピュータ が含まれている画像&#10;&#10;自動的に生成された説明">
              <a:extLst>
                <a:ext uri="{FF2B5EF4-FFF2-40B4-BE49-F238E27FC236}">
                  <a16:creationId xmlns:a16="http://schemas.microsoft.com/office/drawing/2014/main" id="{B6345B00-B352-984D-AE7E-05C6A96DF9D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58924" y="901689"/>
              <a:ext cx="529131" cy="529131"/>
            </a:xfrm>
            <a:prstGeom prst="rect">
              <a:avLst/>
            </a:prstGeom>
          </p:spPr>
        </p:pic>
        <p:pic>
          <p:nvPicPr>
            <p:cNvPr id="11" name="図 10" descr="挿絵 が含まれている画像&#10;&#10;自動的に生成された説明">
              <a:extLst>
                <a:ext uri="{FF2B5EF4-FFF2-40B4-BE49-F238E27FC236}">
                  <a16:creationId xmlns:a16="http://schemas.microsoft.com/office/drawing/2014/main" id="{676485E0-2855-E443-A2E4-5BC49E9C1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70229" y="3661761"/>
              <a:ext cx="774700" cy="774700"/>
            </a:xfrm>
            <a:prstGeom prst="rect">
              <a:avLst/>
            </a:prstGeom>
          </p:spPr>
        </p:pic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1D81F97D-3E6D-4D43-8334-6615B319EBA6}"/>
                </a:ext>
              </a:extLst>
            </p:cNvPr>
            <p:cNvSpPr txBox="1"/>
            <p:nvPr/>
          </p:nvSpPr>
          <p:spPr>
            <a:xfrm>
              <a:off x="2534839" y="44612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/>
                <a:t>オンプレ</a:t>
              </a:r>
            </a:p>
          </p:txBody>
        </p:sp>
        <p:sp>
          <p:nvSpPr>
            <p:cNvPr id="14" name="角丸四角形吹き出し 13">
              <a:extLst>
                <a:ext uri="{FF2B5EF4-FFF2-40B4-BE49-F238E27FC236}">
                  <a16:creationId xmlns:a16="http://schemas.microsoft.com/office/drawing/2014/main" id="{C8316564-4FB3-1542-92F7-97F9AD11368D}"/>
                </a:ext>
              </a:extLst>
            </p:cNvPr>
            <p:cNvSpPr/>
            <p:nvPr/>
          </p:nvSpPr>
          <p:spPr>
            <a:xfrm>
              <a:off x="3737499" y="3005959"/>
              <a:ext cx="3483108" cy="1824617"/>
            </a:xfrm>
            <a:prstGeom prst="wedgeRoundRectCallout">
              <a:avLst>
                <a:gd name="adj1" fmla="val -64342"/>
                <a:gd name="adj2" fmla="val 7522"/>
                <a:gd name="adj3" fmla="val 16667"/>
              </a:avLst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endParaRPr kumimoji="1" lang="ja-JP" altLang="en-US" sz="1400" b="1"/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96B95AD-FAA4-D542-801D-E734518ECEFC}"/>
                </a:ext>
              </a:extLst>
            </p:cNvPr>
            <p:cNvSpPr txBox="1"/>
            <p:nvPr/>
          </p:nvSpPr>
          <p:spPr>
            <a:xfrm>
              <a:off x="3934723" y="4277368"/>
              <a:ext cx="12025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b="1" dirty="0"/>
                <a:t>Self-hosted</a:t>
              </a:r>
              <a:br>
                <a:rPr lang="en-US" altLang="ja-JP" sz="1400" b="1" dirty="0"/>
              </a:br>
              <a:r>
                <a:rPr lang="en-US" altLang="ja-JP" sz="1400" b="1" dirty="0"/>
                <a:t>Agent</a:t>
              </a:r>
              <a:endParaRPr kumimoji="1" lang="en-US" altLang="ja-JP" sz="1400" b="1" dirty="0"/>
            </a:p>
          </p:txBody>
        </p:sp>
        <p:pic>
          <p:nvPicPr>
            <p:cNvPr id="21" name="図 20" descr="デスクトップコンピューターのモニター&#10;&#10;自動的に生成された説明">
              <a:extLst>
                <a:ext uri="{FF2B5EF4-FFF2-40B4-BE49-F238E27FC236}">
                  <a16:creationId xmlns:a16="http://schemas.microsoft.com/office/drawing/2014/main" id="{30D8FD69-3E11-E44A-B674-4F2D1160D9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84361" y="3589153"/>
              <a:ext cx="788569" cy="658228"/>
            </a:xfrm>
            <a:prstGeom prst="rect">
              <a:avLst/>
            </a:prstGeom>
          </p:spPr>
        </p:pic>
        <p:pic>
          <p:nvPicPr>
            <p:cNvPr id="23" name="図 22" descr="座る, コンピュータ, テーブル, フロント が含まれている画像&#10;&#10;自動的に生成された説明">
              <a:extLst>
                <a:ext uri="{FF2B5EF4-FFF2-40B4-BE49-F238E27FC236}">
                  <a16:creationId xmlns:a16="http://schemas.microsoft.com/office/drawing/2014/main" id="{85FB2757-D169-9F4B-9F5D-4554EB960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0436" y="3160449"/>
              <a:ext cx="729915" cy="1303423"/>
            </a:xfrm>
            <a:prstGeom prst="rect">
              <a:avLst/>
            </a:prstGeom>
          </p:spPr>
        </p:pic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B08A1F24-9BE1-374C-A3DC-1CF01F5DA572}"/>
                </a:ext>
              </a:extLst>
            </p:cNvPr>
            <p:cNvSpPr txBox="1"/>
            <p:nvPr/>
          </p:nvSpPr>
          <p:spPr>
            <a:xfrm>
              <a:off x="5866962" y="4492021"/>
              <a:ext cx="10823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400" b="1"/>
                <a:t>デプロイ先</a:t>
              </a:r>
              <a:endParaRPr kumimoji="1" lang="en-US" altLang="ja-JP" sz="1400" b="1" dirty="0"/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03C24599-EEED-144D-A06A-3E8D21B97115}"/>
                </a:ext>
              </a:extLst>
            </p:cNvPr>
            <p:cNvSpPr txBox="1"/>
            <p:nvPr/>
          </p:nvSpPr>
          <p:spPr>
            <a:xfrm>
              <a:off x="4905245" y="2149848"/>
              <a:ext cx="10246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Internet</a:t>
              </a:r>
              <a:endParaRPr kumimoji="1" lang="ja-JP" altLang="en-US"/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13BC2C35-F745-A347-873C-D485186DB4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3638" y="1355565"/>
              <a:ext cx="0" cy="2120843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矢印コネクタ 33">
              <a:extLst>
                <a:ext uri="{FF2B5EF4-FFF2-40B4-BE49-F238E27FC236}">
                  <a16:creationId xmlns:a16="http://schemas.microsoft.com/office/drawing/2014/main" id="{0B19A3F1-F52A-4545-99B8-73A4AEE01A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99171" y="1369438"/>
              <a:ext cx="0" cy="1484560"/>
            </a:xfrm>
            <a:prstGeom prst="straightConnector1">
              <a:avLst/>
            </a:prstGeom>
            <a:ln w="38100">
              <a:solidFill>
                <a:srgbClr val="FF0000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6" name="図 35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2CE8AD5D-603F-DD46-B6B3-600231575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02183" y="2071069"/>
              <a:ext cx="793976" cy="613877"/>
            </a:xfrm>
            <a:prstGeom prst="rect">
              <a:avLst/>
            </a:prstGeom>
          </p:spPr>
        </p:pic>
        <p:pic>
          <p:nvPicPr>
            <p:cNvPr id="28" name="図 27" descr="光 が含まれている画像&#10;&#10;自動的に生成された説明">
              <a:extLst>
                <a:ext uri="{FF2B5EF4-FFF2-40B4-BE49-F238E27FC236}">
                  <a16:creationId xmlns:a16="http://schemas.microsoft.com/office/drawing/2014/main" id="{61D2B414-CC46-BF48-BC36-C244D672D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6910" y="2027576"/>
              <a:ext cx="793976" cy="613877"/>
            </a:xfrm>
            <a:prstGeom prst="rect">
              <a:avLst/>
            </a:prstGeom>
          </p:spPr>
        </p:pic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A7D75C12-058E-9248-87F6-7EEC72D2A9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71835" y="3661761"/>
              <a:ext cx="895127" cy="256507"/>
            </a:xfrm>
            <a:prstGeom prst="straightConnector1">
              <a:avLst/>
            </a:prstGeom>
            <a:ln w="38100">
              <a:solidFill>
                <a:schemeClr val="accent6"/>
              </a:solidFill>
              <a:prstDash val="solid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494292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7EE0B92D-2E40-8747-908D-90BAE63BC3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147" y="119118"/>
            <a:ext cx="6261100" cy="3403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C06FD2D-EFEE-B043-978C-B08EAA7153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8798" y="3079531"/>
            <a:ext cx="5626100" cy="3200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63888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2596DE88-C8C1-1349-970B-D6B194AA72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406" y="3325430"/>
            <a:ext cx="6248400" cy="3213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角丸四角形 12">
            <a:extLst>
              <a:ext uri="{FF2B5EF4-FFF2-40B4-BE49-F238E27FC236}">
                <a16:creationId xmlns:a16="http://schemas.microsoft.com/office/drawing/2014/main" id="{C27ABA9F-5385-B34B-90A3-D146B3E1D235}"/>
              </a:ext>
            </a:extLst>
          </p:cNvPr>
          <p:cNvSpPr/>
          <p:nvPr/>
        </p:nvSpPr>
        <p:spPr>
          <a:xfrm>
            <a:off x="2496207" y="3443496"/>
            <a:ext cx="2927131" cy="28447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00F6B2F9-5328-904F-83ED-B0F3B8DAAB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01" y="695654"/>
            <a:ext cx="5854700" cy="2019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25C51391-6295-F74F-A6A0-408E39B00330}"/>
              </a:ext>
            </a:extLst>
          </p:cNvPr>
          <p:cNvSpPr/>
          <p:nvPr/>
        </p:nvSpPr>
        <p:spPr>
          <a:xfrm>
            <a:off x="2693275" y="1563066"/>
            <a:ext cx="3118946" cy="28447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4664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2AF2802-95FC-F143-BD03-BC14CD057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29" y="287064"/>
            <a:ext cx="6667500" cy="46863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ADF2966B-928D-9E4B-99E2-1FF9EB642D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7646" y="1793546"/>
            <a:ext cx="5473700" cy="427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783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37A7D6-A499-2F44-881A-26DD55CD0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74" y="825501"/>
            <a:ext cx="774700" cy="774700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29CAF50-32CC-1A4A-B8A5-BE0E1FFB2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98" y="2750099"/>
            <a:ext cx="937387" cy="937387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AADAA968-275F-644D-BE71-700A2A531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03979" y="2815396"/>
            <a:ext cx="613604" cy="613604"/>
          </a:xfrm>
          <a:prstGeom prst="rect">
            <a:avLst/>
          </a:prstGeom>
        </p:spPr>
      </p:pic>
      <p:sp>
        <p:nvSpPr>
          <p:cNvPr id="12" name="角丸四角形吹き出し 11">
            <a:extLst>
              <a:ext uri="{FF2B5EF4-FFF2-40B4-BE49-F238E27FC236}">
                <a16:creationId xmlns:a16="http://schemas.microsoft.com/office/drawing/2014/main" id="{9A5EAF78-02D7-5D46-8A23-7CE5AA4C8820}"/>
              </a:ext>
            </a:extLst>
          </p:cNvPr>
          <p:cNvSpPr/>
          <p:nvPr/>
        </p:nvSpPr>
        <p:spPr>
          <a:xfrm>
            <a:off x="6684578" y="781927"/>
            <a:ext cx="4477408" cy="861848"/>
          </a:xfrm>
          <a:prstGeom prst="wedgeRoundRectCallout">
            <a:avLst>
              <a:gd name="adj1" fmla="val -60270"/>
              <a:gd name="adj2" fmla="val 2744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スマイル 12">
            <a:extLst>
              <a:ext uri="{FF2B5EF4-FFF2-40B4-BE49-F238E27FC236}">
                <a16:creationId xmlns:a16="http://schemas.microsoft.com/office/drawing/2014/main" id="{32592C97-BB24-A64A-99B0-45F6601BDB4D}"/>
              </a:ext>
            </a:extLst>
          </p:cNvPr>
          <p:cNvSpPr/>
          <p:nvPr/>
        </p:nvSpPr>
        <p:spPr>
          <a:xfrm>
            <a:off x="7010399" y="970128"/>
            <a:ext cx="515007" cy="485446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9CE1CBC-3920-8F4F-8B93-0843D5E4E285}"/>
              </a:ext>
            </a:extLst>
          </p:cNvPr>
          <p:cNvSpPr txBox="1"/>
          <p:nvPr/>
        </p:nvSpPr>
        <p:spPr>
          <a:xfrm>
            <a:off x="4728424" y="318495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Active Directory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21D0FAB-C538-C54D-80D8-0EA4A8993B14}"/>
              </a:ext>
            </a:extLst>
          </p:cNvPr>
          <p:cNvSpPr txBox="1"/>
          <p:nvPr/>
        </p:nvSpPr>
        <p:spPr>
          <a:xfrm>
            <a:off x="7641020" y="1028185"/>
            <a:ext cx="3416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が本人であることは確認したよ</a:t>
            </a:r>
            <a:endParaRPr kumimoji="1" lang="en-US" altLang="ja-JP" dirty="0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0CADF75-5834-1949-AFAA-AC04C3CC944A}"/>
              </a:ext>
            </a:extLst>
          </p:cNvPr>
          <p:cNvCxnSpPr>
            <a:cxnSpLocks/>
          </p:cNvCxnSpPr>
          <p:nvPr/>
        </p:nvCxnSpPr>
        <p:spPr>
          <a:xfrm flipV="1">
            <a:off x="4193628" y="1600201"/>
            <a:ext cx="1336346" cy="114989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0BA4081-B4F9-A640-B18C-C9649F640C24}"/>
              </a:ext>
            </a:extLst>
          </p:cNvPr>
          <p:cNvCxnSpPr>
            <a:cxnSpLocks/>
          </p:cNvCxnSpPr>
          <p:nvPr/>
        </p:nvCxnSpPr>
        <p:spPr>
          <a:xfrm flipH="1" flipV="1">
            <a:off x="6249083" y="1600201"/>
            <a:ext cx="1336346" cy="114989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07F1205-147D-5943-92EF-D88FF5A7E6E8}"/>
              </a:ext>
            </a:extLst>
          </p:cNvPr>
          <p:cNvSpPr txBox="1"/>
          <p:nvPr/>
        </p:nvSpPr>
        <p:spPr>
          <a:xfrm>
            <a:off x="4115485" y="192458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信頼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1DEE452-3946-3D48-BEFC-DBCE4B74AA23}"/>
              </a:ext>
            </a:extLst>
          </p:cNvPr>
          <p:cNvSpPr txBox="1"/>
          <p:nvPr/>
        </p:nvSpPr>
        <p:spPr>
          <a:xfrm>
            <a:off x="7157600" y="1940559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信頼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9DE4246-A3E4-7F44-A4BE-F982E49507FB}"/>
              </a:ext>
            </a:extLst>
          </p:cNvPr>
          <p:cNvSpPr txBox="1"/>
          <p:nvPr/>
        </p:nvSpPr>
        <p:spPr>
          <a:xfrm>
            <a:off x="2833082" y="3706864"/>
            <a:ext cx="2186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Azure Subscription</a:t>
            </a:r>
            <a:endParaRPr kumimoji="1"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CDA8D18-FE8C-EF4A-A9E6-09C61C89A235}"/>
              </a:ext>
            </a:extLst>
          </p:cNvPr>
          <p:cNvSpPr txBox="1"/>
          <p:nvPr/>
        </p:nvSpPr>
        <p:spPr>
          <a:xfrm>
            <a:off x="6762069" y="3662473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DevOps Organization</a:t>
            </a:r>
            <a:endParaRPr kumimoji="1" lang="en-US" altLang="ja-JP" dirty="0"/>
          </a:p>
        </p:txBody>
      </p:sp>
      <p:sp>
        <p:nvSpPr>
          <p:cNvPr id="24" name="角丸四角形吹き出し 23">
            <a:extLst>
              <a:ext uri="{FF2B5EF4-FFF2-40B4-BE49-F238E27FC236}">
                <a16:creationId xmlns:a16="http://schemas.microsoft.com/office/drawing/2014/main" id="{B276AB4A-69B2-F346-A18C-17F068D67E02}"/>
              </a:ext>
            </a:extLst>
          </p:cNvPr>
          <p:cNvSpPr/>
          <p:nvPr/>
        </p:nvSpPr>
        <p:spPr>
          <a:xfrm>
            <a:off x="8727992" y="2471575"/>
            <a:ext cx="3222270" cy="1149898"/>
          </a:xfrm>
          <a:prstGeom prst="wedgeRoundRectCallout">
            <a:avLst>
              <a:gd name="adj1" fmla="val -70480"/>
              <a:gd name="adj2" fmla="val 1068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1400" b="1" dirty="0"/>
              <a:t>Access</a:t>
            </a:r>
            <a:r>
              <a:rPr lang="ja-JP" altLang="en-US" sz="1400" b="1"/>
              <a:t> </a:t>
            </a:r>
            <a:r>
              <a:rPr lang="en-US" altLang="ja-JP" sz="1400" b="1" dirty="0"/>
              <a:t>Level / Permission</a:t>
            </a:r>
            <a:endParaRPr kumimoji="1" lang="en-US" altLang="ja-JP" sz="1400" b="1" dirty="0"/>
          </a:p>
        </p:txBody>
      </p:sp>
      <p:sp>
        <p:nvSpPr>
          <p:cNvPr id="25" name="スマイル 24">
            <a:extLst>
              <a:ext uri="{FF2B5EF4-FFF2-40B4-BE49-F238E27FC236}">
                <a16:creationId xmlns:a16="http://schemas.microsoft.com/office/drawing/2014/main" id="{32B0746C-7713-904C-A3F0-2DF8AD0C9888}"/>
              </a:ext>
            </a:extLst>
          </p:cNvPr>
          <p:cNvSpPr/>
          <p:nvPr/>
        </p:nvSpPr>
        <p:spPr>
          <a:xfrm>
            <a:off x="431176" y="3038415"/>
            <a:ext cx="515007" cy="485446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B18BED0E-2060-5340-9AD0-B98D97B911FE}"/>
              </a:ext>
            </a:extLst>
          </p:cNvPr>
          <p:cNvSpPr txBox="1"/>
          <p:nvPr/>
        </p:nvSpPr>
        <p:spPr>
          <a:xfrm>
            <a:off x="1067376" y="3096472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は環境を見るだけね</a:t>
            </a:r>
            <a:endParaRPr kumimoji="1" lang="en-US" altLang="ja-JP" dirty="0"/>
          </a:p>
        </p:txBody>
      </p:sp>
      <p:sp>
        <p:nvSpPr>
          <p:cNvPr id="27" name="角丸四角形吹き出し 26">
            <a:extLst>
              <a:ext uri="{FF2B5EF4-FFF2-40B4-BE49-F238E27FC236}">
                <a16:creationId xmlns:a16="http://schemas.microsoft.com/office/drawing/2014/main" id="{79CAE23E-9FDF-DB46-AA56-D419FC14DACA}"/>
              </a:ext>
            </a:extLst>
          </p:cNvPr>
          <p:cNvSpPr/>
          <p:nvPr/>
        </p:nvSpPr>
        <p:spPr>
          <a:xfrm>
            <a:off x="281975" y="2473218"/>
            <a:ext cx="3090891" cy="1149897"/>
          </a:xfrm>
          <a:prstGeom prst="wedgeRoundRectCallout">
            <a:avLst>
              <a:gd name="adj1" fmla="val 56373"/>
              <a:gd name="adj2" fmla="val 34451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b="1" dirty="0"/>
              <a:t>RBAC</a:t>
            </a:r>
            <a:endParaRPr kumimoji="1" lang="ja-JP" altLang="en-US" sz="1400" b="1"/>
          </a:p>
        </p:txBody>
      </p:sp>
      <p:sp>
        <p:nvSpPr>
          <p:cNvPr id="28" name="スマイル 27">
            <a:extLst>
              <a:ext uri="{FF2B5EF4-FFF2-40B4-BE49-F238E27FC236}">
                <a16:creationId xmlns:a16="http://schemas.microsoft.com/office/drawing/2014/main" id="{A9304C0B-610D-D648-8DB9-7C8B9F08C266}"/>
              </a:ext>
            </a:extLst>
          </p:cNvPr>
          <p:cNvSpPr/>
          <p:nvPr/>
        </p:nvSpPr>
        <p:spPr>
          <a:xfrm>
            <a:off x="8823434" y="2956754"/>
            <a:ext cx="515007" cy="485446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552ED9DF-F71F-364E-8CA9-49A5FE25EE52}"/>
              </a:ext>
            </a:extLst>
          </p:cNvPr>
          <p:cNvSpPr txBox="1"/>
          <p:nvPr/>
        </p:nvSpPr>
        <p:spPr>
          <a:xfrm>
            <a:off x="9417035" y="3047150"/>
            <a:ext cx="2492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はコード書いていいよ</a:t>
            </a:r>
            <a:endParaRPr kumimoji="1" lang="en-US" altLang="ja-JP" dirty="0"/>
          </a:p>
        </p:txBody>
      </p:sp>
      <p:sp>
        <p:nvSpPr>
          <p:cNvPr id="30" name="スマイル 29">
            <a:extLst>
              <a:ext uri="{FF2B5EF4-FFF2-40B4-BE49-F238E27FC236}">
                <a16:creationId xmlns:a16="http://schemas.microsoft.com/office/drawing/2014/main" id="{92E18BE9-6104-E04E-9EE3-909631E17314}"/>
              </a:ext>
            </a:extLst>
          </p:cNvPr>
          <p:cNvSpPr/>
          <p:nvPr/>
        </p:nvSpPr>
        <p:spPr>
          <a:xfrm>
            <a:off x="454184" y="345222"/>
            <a:ext cx="515007" cy="485446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角丸四角形吹き出し 30">
            <a:extLst>
              <a:ext uri="{FF2B5EF4-FFF2-40B4-BE49-F238E27FC236}">
                <a16:creationId xmlns:a16="http://schemas.microsoft.com/office/drawing/2014/main" id="{F15FA852-B365-8C48-B7CF-B4D83A8E3FE4}"/>
              </a:ext>
            </a:extLst>
          </p:cNvPr>
          <p:cNvSpPr/>
          <p:nvPr/>
        </p:nvSpPr>
        <p:spPr>
          <a:xfrm>
            <a:off x="1091844" y="587945"/>
            <a:ext cx="2071770" cy="774700"/>
          </a:xfrm>
          <a:prstGeom prst="wedgeRoundRectCallout">
            <a:avLst>
              <a:gd name="adj1" fmla="val -63322"/>
              <a:gd name="adj2" fmla="val -39939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さあ仕事するぞ</a:t>
            </a:r>
          </a:p>
        </p:txBody>
      </p:sp>
    </p:spTree>
    <p:extLst>
      <p:ext uri="{BB962C8B-B14F-4D97-AF65-F5344CB8AC3E}">
        <p14:creationId xmlns:p14="http://schemas.microsoft.com/office/powerpoint/2010/main" val="2361165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E040F74A-F8C6-4441-8775-F3BA0D2F8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096" y="2448925"/>
            <a:ext cx="6486446" cy="383099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ABB4A26-C0B9-C346-8492-D15A01C41D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58" y="319786"/>
            <a:ext cx="7238422" cy="4258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228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69CC2C41-06C4-7249-A0C8-AFB3832096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812"/>
          <a:stretch/>
        </p:blipFill>
        <p:spPr>
          <a:xfrm>
            <a:off x="4882493" y="2575473"/>
            <a:ext cx="6883400" cy="265867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BBB39800-BA3C-7A4A-89E7-DA16B68826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827" y="988352"/>
            <a:ext cx="5000400" cy="27371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0115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4837A7D6-A499-2F44-881A-26DD55CD0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974" y="1414079"/>
            <a:ext cx="774700" cy="774700"/>
          </a:xfrm>
          <a:prstGeom prst="rect">
            <a:avLst/>
          </a:prstGeom>
        </p:spPr>
      </p:pic>
      <p:pic>
        <p:nvPicPr>
          <p:cNvPr id="7" name="図 6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D29CAF50-32CC-1A4A-B8A5-BE0E1FFB26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7798" y="3338677"/>
            <a:ext cx="937387" cy="937387"/>
          </a:xfrm>
          <a:prstGeom prst="rect">
            <a:avLst/>
          </a:prstGeom>
        </p:spPr>
      </p:pic>
      <p:sp>
        <p:nvSpPr>
          <p:cNvPr id="12" name="角丸四角形吹き出し 11">
            <a:extLst>
              <a:ext uri="{FF2B5EF4-FFF2-40B4-BE49-F238E27FC236}">
                <a16:creationId xmlns:a16="http://schemas.microsoft.com/office/drawing/2014/main" id="{9A5EAF78-02D7-5D46-8A23-7CE5AA4C8820}"/>
              </a:ext>
            </a:extLst>
          </p:cNvPr>
          <p:cNvSpPr/>
          <p:nvPr/>
        </p:nvSpPr>
        <p:spPr>
          <a:xfrm>
            <a:off x="7037523" y="193953"/>
            <a:ext cx="3199554" cy="2430090"/>
          </a:xfrm>
          <a:prstGeom prst="wedgeRoundRectCallout">
            <a:avLst>
              <a:gd name="adj1" fmla="val -73783"/>
              <a:gd name="adj2" fmla="val 16956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b="1" dirty="0"/>
              <a:t>Service Principal</a:t>
            </a:r>
            <a:endParaRPr lang="ja-JP" altLang="en-US" sz="14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9CE1CBC-3920-8F4F-8B93-0843D5E4E285}"/>
              </a:ext>
            </a:extLst>
          </p:cNvPr>
          <p:cNvSpPr txBox="1"/>
          <p:nvPr/>
        </p:nvSpPr>
        <p:spPr>
          <a:xfrm>
            <a:off x="4340731" y="899111"/>
            <a:ext cx="2539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Azure Active Directory</a:t>
            </a:r>
            <a:endParaRPr kumimoji="1" lang="ja-JP" altLang="en-US"/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70CADF75-5834-1949-AFAA-AC04C3CC944A}"/>
              </a:ext>
            </a:extLst>
          </p:cNvPr>
          <p:cNvCxnSpPr>
            <a:cxnSpLocks/>
          </p:cNvCxnSpPr>
          <p:nvPr/>
        </p:nvCxnSpPr>
        <p:spPr>
          <a:xfrm flipV="1">
            <a:off x="4193628" y="2188779"/>
            <a:ext cx="1336346" cy="114989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0BA4081-B4F9-A640-B18C-C9649F640C24}"/>
              </a:ext>
            </a:extLst>
          </p:cNvPr>
          <p:cNvCxnSpPr>
            <a:cxnSpLocks/>
          </p:cNvCxnSpPr>
          <p:nvPr/>
        </p:nvCxnSpPr>
        <p:spPr>
          <a:xfrm flipH="1" flipV="1">
            <a:off x="6249083" y="2188779"/>
            <a:ext cx="1336346" cy="1149898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07F1205-147D-5943-92EF-D88FF5A7E6E8}"/>
              </a:ext>
            </a:extLst>
          </p:cNvPr>
          <p:cNvSpPr txBox="1"/>
          <p:nvPr/>
        </p:nvSpPr>
        <p:spPr>
          <a:xfrm>
            <a:off x="4115485" y="251315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信頼</a:t>
            </a:r>
            <a:endParaRPr kumimoji="1" lang="en-US" altLang="ja-JP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1DEE452-3946-3D48-BEFC-DBCE4B74AA23}"/>
              </a:ext>
            </a:extLst>
          </p:cNvPr>
          <p:cNvSpPr txBox="1"/>
          <p:nvPr/>
        </p:nvSpPr>
        <p:spPr>
          <a:xfrm>
            <a:off x="7295067" y="2807315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/>
              <a:t>アクセストークンを発行してもらう</a:t>
            </a:r>
            <a:endParaRPr kumimoji="1" lang="en-US" altLang="ja-JP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19DE4246-A3E4-7F44-A4BE-F982E49507FB}"/>
              </a:ext>
            </a:extLst>
          </p:cNvPr>
          <p:cNvSpPr txBox="1"/>
          <p:nvPr/>
        </p:nvSpPr>
        <p:spPr>
          <a:xfrm>
            <a:off x="3222263" y="4276064"/>
            <a:ext cx="1519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Subscription</a:t>
            </a:r>
            <a:endParaRPr kumimoji="1" lang="en-US" altLang="ja-JP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CDA8D18-FE8C-EF4A-A9E6-09C61C89A235}"/>
              </a:ext>
            </a:extLst>
          </p:cNvPr>
          <p:cNvSpPr txBox="1"/>
          <p:nvPr/>
        </p:nvSpPr>
        <p:spPr>
          <a:xfrm>
            <a:off x="7062689" y="4351971"/>
            <a:ext cx="1045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Pipeline</a:t>
            </a:r>
            <a:endParaRPr kumimoji="1" lang="en-US" altLang="ja-JP" dirty="0"/>
          </a:p>
        </p:txBody>
      </p:sp>
      <p:sp>
        <p:nvSpPr>
          <p:cNvPr id="27" name="角丸四角形吹き出し 26">
            <a:extLst>
              <a:ext uri="{FF2B5EF4-FFF2-40B4-BE49-F238E27FC236}">
                <a16:creationId xmlns:a16="http://schemas.microsoft.com/office/drawing/2014/main" id="{79CAE23E-9FDF-DB46-AA56-D419FC14DACA}"/>
              </a:ext>
            </a:extLst>
          </p:cNvPr>
          <p:cNvSpPr/>
          <p:nvPr/>
        </p:nvSpPr>
        <p:spPr>
          <a:xfrm>
            <a:off x="291745" y="1363261"/>
            <a:ext cx="3090891" cy="2630670"/>
          </a:xfrm>
          <a:prstGeom prst="wedgeRoundRectCallout">
            <a:avLst>
              <a:gd name="adj1" fmla="val 58073"/>
              <a:gd name="adj2" fmla="val 41643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b="1" dirty="0"/>
              <a:t>RBAC</a:t>
            </a:r>
            <a:endParaRPr kumimoji="1" lang="ja-JP" altLang="en-US" sz="1400" b="1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4E93993C-E2B1-FF47-A308-DE38F31E7A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18573"/>
          <a:stretch/>
        </p:blipFill>
        <p:spPr>
          <a:xfrm>
            <a:off x="7585429" y="637623"/>
            <a:ext cx="2225513" cy="17793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グラフィックス 4">
            <a:extLst>
              <a:ext uri="{FF2B5EF4-FFF2-40B4-BE49-F238E27FC236}">
                <a16:creationId xmlns:a16="http://schemas.microsoft.com/office/drawing/2014/main" id="{57157680-A324-4E45-8DEC-9352D13906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357783" y="3521949"/>
            <a:ext cx="669386" cy="669386"/>
          </a:xfrm>
          <a:prstGeom prst="rect">
            <a:avLst/>
          </a:prstGeom>
        </p:spPr>
      </p:pic>
      <p:sp>
        <p:nvSpPr>
          <p:cNvPr id="33" name="角丸四角形吹き出し 32">
            <a:extLst>
              <a:ext uri="{FF2B5EF4-FFF2-40B4-BE49-F238E27FC236}">
                <a16:creationId xmlns:a16="http://schemas.microsoft.com/office/drawing/2014/main" id="{6E156E74-AAF8-254B-8BE2-BAC7AE124360}"/>
              </a:ext>
            </a:extLst>
          </p:cNvPr>
          <p:cNvSpPr/>
          <p:nvPr/>
        </p:nvSpPr>
        <p:spPr>
          <a:xfrm>
            <a:off x="8677016" y="3623115"/>
            <a:ext cx="3519509" cy="2277622"/>
          </a:xfrm>
          <a:prstGeom prst="wedgeRoundRectCallout">
            <a:avLst>
              <a:gd name="adj1" fmla="val -70498"/>
              <a:gd name="adj2" fmla="val -37815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ja-JP" sz="1400" b="1" dirty="0"/>
              <a:t>Service Connection</a:t>
            </a:r>
            <a:endParaRPr lang="ja-JP" altLang="en-US" sz="1400" b="1"/>
          </a:p>
        </p:txBody>
      </p:sp>
      <p:pic>
        <p:nvPicPr>
          <p:cNvPr id="34" name="図 33">
            <a:extLst>
              <a:ext uri="{FF2B5EF4-FFF2-40B4-BE49-F238E27FC236}">
                <a16:creationId xmlns:a16="http://schemas.microsoft.com/office/drawing/2014/main" id="{8C725C79-5F27-0147-A689-E8A3E024E7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811" y="4108025"/>
            <a:ext cx="3193922" cy="16158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58B6EED4-C423-7049-9568-F75809412AD5}"/>
              </a:ext>
            </a:extLst>
          </p:cNvPr>
          <p:cNvCxnSpPr>
            <a:cxnSpLocks/>
          </p:cNvCxnSpPr>
          <p:nvPr/>
        </p:nvCxnSpPr>
        <p:spPr>
          <a:xfrm flipH="1" flipV="1">
            <a:off x="4677226" y="3854654"/>
            <a:ext cx="2517765" cy="1988"/>
          </a:xfrm>
          <a:prstGeom prst="straightConnector1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D6BB5FDC-691C-6C4C-A80D-3FBD2A54D020}"/>
              </a:ext>
            </a:extLst>
          </p:cNvPr>
          <p:cNvSpPr txBox="1"/>
          <p:nvPr/>
        </p:nvSpPr>
        <p:spPr>
          <a:xfrm>
            <a:off x="5322486" y="347266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デプロイ</a:t>
            </a:r>
            <a:endParaRPr kumimoji="1" lang="en-US" altLang="ja-JP" dirty="0"/>
          </a:p>
        </p:txBody>
      </p:sp>
      <p:pic>
        <p:nvPicPr>
          <p:cNvPr id="37" name="図 36">
            <a:extLst>
              <a:ext uri="{FF2B5EF4-FFF2-40B4-BE49-F238E27FC236}">
                <a16:creationId xmlns:a16="http://schemas.microsoft.com/office/drawing/2014/main" id="{F3AB7758-7EB9-0D48-B636-95BCC0105D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414" y="1903929"/>
            <a:ext cx="2570611" cy="180677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6390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グループ化 44">
            <a:extLst>
              <a:ext uri="{FF2B5EF4-FFF2-40B4-BE49-F238E27FC236}">
                <a16:creationId xmlns:a16="http://schemas.microsoft.com/office/drawing/2014/main" id="{6E75ADCC-7431-3540-9323-A0E0E0844096}"/>
              </a:ext>
            </a:extLst>
          </p:cNvPr>
          <p:cNvGrpSpPr/>
          <p:nvPr/>
        </p:nvGrpSpPr>
        <p:grpSpPr>
          <a:xfrm>
            <a:off x="1108817" y="1294951"/>
            <a:ext cx="9600685" cy="4031968"/>
            <a:chOff x="108905" y="871594"/>
            <a:chExt cx="11616829" cy="4878682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4B4054B5-E7EE-1347-853D-739696BF23C3}"/>
                </a:ext>
              </a:extLst>
            </p:cNvPr>
            <p:cNvSpPr/>
            <p:nvPr/>
          </p:nvSpPr>
          <p:spPr>
            <a:xfrm>
              <a:off x="1008993" y="1849821"/>
              <a:ext cx="9837683" cy="306902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  <p:pic>
          <p:nvPicPr>
            <p:cNvPr id="17" name="図 16">
              <a:extLst>
                <a:ext uri="{FF2B5EF4-FFF2-40B4-BE49-F238E27FC236}">
                  <a16:creationId xmlns:a16="http://schemas.microsoft.com/office/drawing/2014/main" id="{778DEF5D-2203-F247-B307-099C37C6B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82278" y="1643774"/>
              <a:ext cx="774700" cy="774700"/>
            </a:xfrm>
            <a:prstGeom prst="rect">
              <a:avLst/>
            </a:prstGeom>
          </p:spPr>
        </p:pic>
        <p:pic>
          <p:nvPicPr>
            <p:cNvPr id="18" name="図 17">
              <a:extLst>
                <a:ext uri="{FF2B5EF4-FFF2-40B4-BE49-F238E27FC236}">
                  <a16:creationId xmlns:a16="http://schemas.microsoft.com/office/drawing/2014/main" id="{D1838EE1-34A7-EC42-B0CE-75BFC54A41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5823" y="1359448"/>
              <a:ext cx="774700" cy="774700"/>
            </a:xfrm>
            <a:prstGeom prst="rect">
              <a:avLst/>
            </a:prstGeom>
          </p:spPr>
        </p:pic>
        <p:pic>
          <p:nvPicPr>
            <p:cNvPr id="19" name="図 18">
              <a:extLst>
                <a:ext uri="{FF2B5EF4-FFF2-40B4-BE49-F238E27FC236}">
                  <a16:creationId xmlns:a16="http://schemas.microsoft.com/office/drawing/2014/main" id="{16321F8A-4ADE-D24E-9C66-B80F6466E1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0" y="1351018"/>
              <a:ext cx="774700" cy="774700"/>
            </a:xfrm>
            <a:prstGeom prst="rect">
              <a:avLst/>
            </a:prstGeom>
          </p:spPr>
        </p:pic>
        <p:pic>
          <p:nvPicPr>
            <p:cNvPr id="20" name="図 19">
              <a:extLst>
                <a:ext uri="{FF2B5EF4-FFF2-40B4-BE49-F238E27FC236}">
                  <a16:creationId xmlns:a16="http://schemas.microsoft.com/office/drawing/2014/main" id="{8DB40E3E-2711-1D4D-9461-C485280D60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35663" y="1591223"/>
              <a:ext cx="774700" cy="774700"/>
            </a:xfrm>
            <a:prstGeom prst="rect">
              <a:avLst/>
            </a:prstGeom>
          </p:spPr>
        </p:pic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C42D7936-7E2F-0C46-9DF5-B2A0A9C4B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59208" y="2216589"/>
              <a:ext cx="774700" cy="774700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FFE408D4-BE23-224C-99E3-F0D9B0B776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01511" y="3703803"/>
              <a:ext cx="774700" cy="774700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1A162E60-98C2-F047-B1CE-A9F0DAE16D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15026" y="4279244"/>
              <a:ext cx="774700" cy="77470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40C347D7-C995-7E47-9701-F2BCF6C44B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3085" y="4478503"/>
              <a:ext cx="774700" cy="774700"/>
            </a:xfrm>
            <a:prstGeom prst="rect">
              <a:avLst/>
            </a:prstGeom>
          </p:spPr>
        </p:pic>
        <p:pic>
          <p:nvPicPr>
            <p:cNvPr id="25" name="図 24">
              <a:extLst>
                <a:ext uri="{FF2B5EF4-FFF2-40B4-BE49-F238E27FC236}">
                  <a16:creationId xmlns:a16="http://schemas.microsoft.com/office/drawing/2014/main" id="{F81A411D-BB9F-254F-AA95-454E923A91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97818" y="4454854"/>
              <a:ext cx="774700" cy="774700"/>
            </a:xfrm>
            <a:prstGeom prst="rect">
              <a:avLst/>
            </a:prstGeom>
          </p:spPr>
        </p:pic>
        <p:pic>
          <p:nvPicPr>
            <p:cNvPr id="26" name="図 25">
              <a:extLst>
                <a:ext uri="{FF2B5EF4-FFF2-40B4-BE49-F238E27FC236}">
                  <a16:creationId xmlns:a16="http://schemas.microsoft.com/office/drawing/2014/main" id="{FDF402B8-361C-894B-BF65-ACC222B21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10485" y="4211693"/>
              <a:ext cx="774700" cy="774700"/>
            </a:xfrm>
            <a:prstGeom prst="rect">
              <a:avLst/>
            </a:prstGeom>
          </p:spPr>
        </p:pic>
        <p:pic>
          <p:nvPicPr>
            <p:cNvPr id="27" name="図 26">
              <a:extLst>
                <a:ext uri="{FF2B5EF4-FFF2-40B4-BE49-F238E27FC236}">
                  <a16:creationId xmlns:a16="http://schemas.microsoft.com/office/drawing/2014/main" id="{BD6D8051-4064-AD44-BC6B-9E89908053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392" y="2840093"/>
              <a:ext cx="774700" cy="774700"/>
            </a:xfrm>
            <a:prstGeom prst="rect">
              <a:avLst/>
            </a:prstGeom>
          </p:spPr>
        </p:pic>
        <p:sp>
          <p:nvSpPr>
            <p:cNvPr id="28" name="角丸四角形吹き出し 27">
              <a:extLst>
                <a:ext uri="{FF2B5EF4-FFF2-40B4-BE49-F238E27FC236}">
                  <a16:creationId xmlns:a16="http://schemas.microsoft.com/office/drawing/2014/main" id="{44ECD461-BE80-4748-8288-0483A8730F2F}"/>
                </a:ext>
              </a:extLst>
            </p:cNvPr>
            <p:cNvSpPr/>
            <p:nvPr/>
          </p:nvSpPr>
          <p:spPr>
            <a:xfrm>
              <a:off x="778860" y="967662"/>
              <a:ext cx="1431625" cy="1095593"/>
            </a:xfrm>
            <a:prstGeom prst="wedgeRoundRectCallout">
              <a:avLst>
                <a:gd name="adj1" fmla="val 63946"/>
                <a:gd name="adj2" fmla="val 41643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200" b="1" dirty="0"/>
                <a:t>DevOps</a:t>
              </a:r>
              <a:endParaRPr kumimoji="1" lang="ja-JP" altLang="en-US" sz="1200" b="1"/>
            </a:p>
          </p:txBody>
        </p:sp>
        <p:pic>
          <p:nvPicPr>
            <p:cNvPr id="29" name="グラフィックス 28">
              <a:extLst>
                <a:ext uri="{FF2B5EF4-FFF2-40B4-BE49-F238E27FC236}">
                  <a16:creationId xmlns:a16="http://schemas.microsoft.com/office/drawing/2014/main" id="{7757518E-2257-BD44-947D-1324178536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12345" y="1333052"/>
              <a:ext cx="613604" cy="613604"/>
            </a:xfrm>
            <a:prstGeom prst="rect">
              <a:avLst/>
            </a:prstGeom>
          </p:spPr>
        </p:pic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F12D248-51F2-3F46-80F2-6807CB34064D}"/>
                </a:ext>
              </a:extLst>
            </p:cNvPr>
            <p:cNvSpPr txBox="1"/>
            <p:nvPr/>
          </p:nvSpPr>
          <p:spPr>
            <a:xfrm>
              <a:off x="3901447" y="1081450"/>
              <a:ext cx="1012878" cy="40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Region</a:t>
              </a:r>
              <a:endParaRPr kumimoji="1" lang="ja-JP" altLang="en-US" sz="1600"/>
            </a:p>
          </p:txBody>
        </p:sp>
        <p:sp>
          <p:nvSpPr>
            <p:cNvPr id="31" name="角丸四角形吹き出し 30">
              <a:extLst>
                <a:ext uri="{FF2B5EF4-FFF2-40B4-BE49-F238E27FC236}">
                  <a16:creationId xmlns:a16="http://schemas.microsoft.com/office/drawing/2014/main" id="{66B752F2-0473-EB48-B000-F1710D0FEC47}"/>
                </a:ext>
              </a:extLst>
            </p:cNvPr>
            <p:cNvSpPr/>
            <p:nvPr/>
          </p:nvSpPr>
          <p:spPr>
            <a:xfrm>
              <a:off x="8959899" y="871594"/>
              <a:ext cx="1431625" cy="1095593"/>
            </a:xfrm>
            <a:prstGeom prst="wedgeRoundRectCallout">
              <a:avLst>
                <a:gd name="adj1" fmla="val -71138"/>
                <a:gd name="adj2" fmla="val 53155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200" b="1" dirty="0"/>
                <a:t>DevOps</a:t>
              </a:r>
              <a:endParaRPr kumimoji="1" lang="ja-JP" altLang="en-US" sz="1200" b="1"/>
            </a:p>
          </p:txBody>
        </p:sp>
        <p:pic>
          <p:nvPicPr>
            <p:cNvPr id="32" name="グラフィックス 31">
              <a:extLst>
                <a:ext uri="{FF2B5EF4-FFF2-40B4-BE49-F238E27FC236}">
                  <a16:creationId xmlns:a16="http://schemas.microsoft.com/office/drawing/2014/main" id="{386FF37A-AB36-C34B-A2F8-038837771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293384" y="1236984"/>
              <a:ext cx="613604" cy="613604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2E272C39-7201-B547-A13A-31A176A9133E}"/>
                </a:ext>
              </a:extLst>
            </p:cNvPr>
            <p:cNvSpPr txBox="1"/>
            <p:nvPr/>
          </p:nvSpPr>
          <p:spPr>
            <a:xfrm>
              <a:off x="5971253" y="1079444"/>
              <a:ext cx="1012878" cy="40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Region</a:t>
              </a:r>
              <a:endParaRPr kumimoji="1" lang="ja-JP" altLang="en-US" sz="1600"/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7CFD9552-F33C-624E-A5F9-68B7F1C2AD68}"/>
                </a:ext>
              </a:extLst>
            </p:cNvPr>
            <p:cNvSpPr txBox="1"/>
            <p:nvPr/>
          </p:nvSpPr>
          <p:spPr>
            <a:xfrm>
              <a:off x="10617388" y="2217684"/>
              <a:ext cx="1012878" cy="40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Region</a:t>
              </a:r>
              <a:endParaRPr kumimoji="1" lang="ja-JP" altLang="en-US" sz="160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68E60D00-037A-A942-B33F-3DFDD0394F6A}"/>
                </a:ext>
              </a:extLst>
            </p:cNvPr>
            <p:cNvSpPr txBox="1"/>
            <p:nvPr/>
          </p:nvSpPr>
          <p:spPr>
            <a:xfrm>
              <a:off x="10712856" y="3901653"/>
              <a:ext cx="1012878" cy="40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Region</a:t>
              </a:r>
              <a:endParaRPr kumimoji="1" lang="ja-JP" altLang="en-US" sz="1600"/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74E514D7-EF53-1B40-A50C-4813AC997467}"/>
                </a:ext>
              </a:extLst>
            </p:cNvPr>
            <p:cNvSpPr txBox="1"/>
            <p:nvPr/>
          </p:nvSpPr>
          <p:spPr>
            <a:xfrm>
              <a:off x="6023085" y="5202480"/>
              <a:ext cx="1012878" cy="40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Region</a:t>
              </a:r>
              <a:endParaRPr kumimoji="1" lang="ja-JP" altLang="en-US" sz="1600"/>
            </a:p>
          </p:txBody>
        </p:sp>
        <p:sp>
          <p:nvSpPr>
            <p:cNvPr id="38" name="角丸四角形吹き出し 37">
              <a:extLst>
                <a:ext uri="{FF2B5EF4-FFF2-40B4-BE49-F238E27FC236}">
                  <a16:creationId xmlns:a16="http://schemas.microsoft.com/office/drawing/2014/main" id="{1B06E374-4EFA-2F43-B44B-0B557DA9BCF3}"/>
                </a:ext>
              </a:extLst>
            </p:cNvPr>
            <p:cNvSpPr/>
            <p:nvPr/>
          </p:nvSpPr>
          <p:spPr>
            <a:xfrm>
              <a:off x="8910363" y="4654683"/>
              <a:ext cx="1431625" cy="1095593"/>
            </a:xfrm>
            <a:prstGeom prst="wedgeRoundRectCallout">
              <a:avLst>
                <a:gd name="adj1" fmla="val -69670"/>
                <a:gd name="adj2" fmla="val -34144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200" b="1" dirty="0"/>
                <a:t>DevOps</a:t>
              </a:r>
              <a:endParaRPr kumimoji="1" lang="ja-JP" altLang="en-US" sz="1200" b="1"/>
            </a:p>
          </p:txBody>
        </p:sp>
        <p:pic>
          <p:nvPicPr>
            <p:cNvPr id="39" name="グラフィックス 38">
              <a:extLst>
                <a:ext uri="{FF2B5EF4-FFF2-40B4-BE49-F238E27FC236}">
                  <a16:creationId xmlns:a16="http://schemas.microsoft.com/office/drawing/2014/main" id="{3AE9C85C-A5DF-F741-9919-6997EAA01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68909" y="5017751"/>
              <a:ext cx="613604" cy="613604"/>
            </a:xfrm>
            <a:prstGeom prst="rect">
              <a:avLst/>
            </a:prstGeom>
          </p:spPr>
        </p:pic>
        <p:sp>
          <p:nvSpPr>
            <p:cNvPr id="40" name="テキスト ボックス 39">
              <a:extLst>
                <a:ext uri="{FF2B5EF4-FFF2-40B4-BE49-F238E27FC236}">
                  <a16:creationId xmlns:a16="http://schemas.microsoft.com/office/drawing/2014/main" id="{A335BA35-83B9-E948-9508-5AD091E347DE}"/>
                </a:ext>
              </a:extLst>
            </p:cNvPr>
            <p:cNvSpPr txBox="1"/>
            <p:nvPr/>
          </p:nvSpPr>
          <p:spPr>
            <a:xfrm>
              <a:off x="3992338" y="5229554"/>
              <a:ext cx="1012878" cy="40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Region</a:t>
              </a:r>
              <a:endParaRPr kumimoji="1" lang="ja-JP" altLang="en-US" sz="1600"/>
            </a:p>
          </p:txBody>
        </p:sp>
        <p:sp>
          <p:nvSpPr>
            <p:cNvPr id="41" name="角丸四角形吹き出し 40">
              <a:extLst>
                <a:ext uri="{FF2B5EF4-FFF2-40B4-BE49-F238E27FC236}">
                  <a16:creationId xmlns:a16="http://schemas.microsoft.com/office/drawing/2014/main" id="{F20AD431-A86D-EC4E-9F24-6C5C1770E0EB}"/>
                </a:ext>
              </a:extLst>
            </p:cNvPr>
            <p:cNvSpPr/>
            <p:nvPr/>
          </p:nvSpPr>
          <p:spPr>
            <a:xfrm>
              <a:off x="510454" y="4454854"/>
              <a:ext cx="1431625" cy="1095593"/>
            </a:xfrm>
            <a:prstGeom prst="wedgeRoundRectCallout">
              <a:avLst>
                <a:gd name="adj1" fmla="val 74958"/>
                <a:gd name="adj2" fmla="val -35103"/>
                <a:gd name="adj3" fmla="val 16667"/>
              </a:avLst>
            </a:prstGeom>
            <a:solidFill>
              <a:schemeClr val="bg1"/>
            </a:solidFill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altLang="ja-JP" sz="1200" b="1" dirty="0"/>
                <a:t>DevOps</a:t>
              </a:r>
              <a:endParaRPr kumimoji="1" lang="ja-JP" altLang="en-US" sz="1200" b="1"/>
            </a:p>
          </p:txBody>
        </p:sp>
        <p:pic>
          <p:nvPicPr>
            <p:cNvPr id="42" name="グラフィックス 41">
              <a:extLst>
                <a:ext uri="{FF2B5EF4-FFF2-40B4-BE49-F238E27FC236}">
                  <a16:creationId xmlns:a16="http://schemas.microsoft.com/office/drawing/2014/main" id="{0500E4AD-E8A9-7041-91F0-A7FC13E97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69000" y="4817922"/>
              <a:ext cx="613604" cy="613604"/>
            </a:xfrm>
            <a:prstGeom prst="rect">
              <a:avLst/>
            </a:prstGeom>
          </p:spPr>
        </p:pic>
        <p:sp>
          <p:nvSpPr>
            <p:cNvPr id="43" name="テキスト ボックス 42">
              <a:extLst>
                <a:ext uri="{FF2B5EF4-FFF2-40B4-BE49-F238E27FC236}">
                  <a16:creationId xmlns:a16="http://schemas.microsoft.com/office/drawing/2014/main" id="{73911806-AA58-5449-8092-0594859A9946}"/>
                </a:ext>
              </a:extLst>
            </p:cNvPr>
            <p:cNvSpPr txBox="1"/>
            <p:nvPr/>
          </p:nvSpPr>
          <p:spPr>
            <a:xfrm>
              <a:off x="108905" y="3463903"/>
              <a:ext cx="1012878" cy="4096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1600" dirty="0"/>
                <a:t>Region</a:t>
              </a:r>
              <a:endParaRPr kumimoji="1" lang="ja-JP" altLang="en-US" sz="1600"/>
            </a:p>
          </p:txBody>
        </p:sp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DDC4E95-9309-2F46-A8FA-525AD1F69812}"/>
                </a:ext>
              </a:extLst>
            </p:cNvPr>
            <p:cNvSpPr txBox="1"/>
            <p:nvPr/>
          </p:nvSpPr>
          <p:spPr>
            <a:xfrm>
              <a:off x="4203494" y="3082903"/>
              <a:ext cx="3957241" cy="5586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400" dirty="0"/>
                <a:t>Azure Global Network</a:t>
              </a:r>
              <a:endParaRPr kumimoji="1" lang="ja-JP" alt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1328817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</TotalTime>
  <Words>78</Words>
  <Application>Microsoft Macintosh PowerPoint</Application>
  <PresentationFormat>ワイド画面</PresentationFormat>
  <Paragraphs>38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4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11</cp:revision>
  <dcterms:created xsi:type="dcterms:W3CDTF">2019-07-31T12:45:06Z</dcterms:created>
  <dcterms:modified xsi:type="dcterms:W3CDTF">2020-02-27T05:40:57Z</dcterms:modified>
</cp:coreProperties>
</file>