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64D9D-4615-4BFE-BF85-CE355528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28DA76-61CA-4F88-9FAB-7453C282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3CCD0-0EC9-4CED-9A17-7F84947A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C20304-C590-49CD-844C-BDA7C9F9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38454-65F8-49D3-8C0B-02C6EB60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5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669CB-B7B0-4B18-B73B-F56D4242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53F4B-A5FE-4F39-86C0-C0E01D9F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FE1BF-F1C0-4D41-96B3-846CC40C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9CCE0-BB45-49A0-BDEE-3B61B2E3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AFBAF-0315-4887-8814-E654925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8675D-B7C7-43FC-8A12-DCF1E07C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7DADC-41A9-49EE-A6BF-12F97297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FDB17-2F1B-4C31-B64F-4ED4185C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0F825-B75C-4733-BDE1-9A0143FC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9DA80-E59F-44A7-9329-5E6ABCCA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C849D-53E2-4202-83B5-9E3EAF5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E7001-9302-422A-9D5A-4DCE6004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86B78-51A2-4BFE-BA52-79A5E23B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323BF-ACE1-4E7C-BA59-ED2664C7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497A4-C7E8-4114-9C92-911936D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C2ED1-79F4-461F-B827-49C59255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D1D5E-C124-427E-9D42-119E2584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B934CB-D72A-4436-9388-C28995F8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A6B3D-D1E6-4518-B861-C378D66D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B48B9-93A9-4400-B687-C16649AA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B31C2-B96D-458F-AE7F-780E105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0E05B-A8A0-41E9-A172-BF05E56B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D8ED2D-FDEB-4DD4-8D1F-AB82DD2A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AD044-4F0F-4975-BD04-AB964C4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C2632E-472A-48EB-8906-09238A34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F6205-72EB-4A84-A03E-D54C573E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7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F1BC3-6774-4523-A3D2-EEAF517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2797D3-A9CE-4EFC-9D24-89BC7109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95257-854C-4BE5-B6E5-6FC8E35B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4761D0-59CD-4EBD-880C-2D87FAD29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BDE16B-CB16-4D2C-A73A-A49C06FA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FB8D66-D202-4689-8B87-112880A6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158626-683A-4C82-B785-0A56A7FC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A30974-57AB-4F7A-8A50-3375BB8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8169D-DD5F-4963-95DD-CEF78FFA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01069E-1E51-4BFA-A69B-B88EC02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8D093B-9ABB-4B1C-8599-3864DB39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8E7099-37A2-40C1-8F30-3516D92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2BC11D-0915-4D35-A299-2C02D6A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20DDA2-DE15-436E-95E7-3994435C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0BA832-ED0C-4E62-A286-2A27540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9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FA477-ACAB-4E9B-9299-2C0F0751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0BFD6-E81D-48CD-A4C4-0C40261F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255B25-58A9-41C3-A130-5AF43246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09045-251D-4845-87A1-020DD8C5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7C71F-B788-4F0D-91CA-2BAC38FC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F5393-E7CB-4147-BE88-43946799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2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312CE-6EC2-452F-80CB-D04C3878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C98065-E61C-4819-9AC0-28A7674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2BEF6-5C2E-4C59-A99F-6AD3F565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ECEB10-9F83-4BEA-BE58-9687D1B2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33EC06-E258-4437-BADF-9BF668BC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D22B4-05C5-4E19-98F5-12E4AE52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16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5C9D23-F315-4CA6-A6D1-093117FC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AC122-AD1D-44F6-9285-01FF46FD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C80775-00F4-42D6-A668-FC8FB8B51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EB23-3BDF-4E32-B17B-F832940C36BA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68C5A-0293-48F7-9C68-11DEEB4E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7EE32-8D93-4654-B6C1-739F9517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7807-E420-45F3-8F8D-1A748400C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0D6B308-6AB5-4969-BC81-C5E9BB24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7835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0AA81CA-D182-4150-B168-156E238DD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10" y="1652842"/>
            <a:ext cx="4069318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AC6E74CA-FBF1-4990-B7BF-E07801EA8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154" y="130087"/>
            <a:ext cx="1799611" cy="319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1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</cp:revision>
  <dcterms:created xsi:type="dcterms:W3CDTF">2021-03-17T07:25:28Z</dcterms:created>
  <dcterms:modified xsi:type="dcterms:W3CDTF">2021-03-17T09:12:41Z</dcterms:modified>
</cp:coreProperties>
</file>