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160" d="100"/>
          <a:sy n="160" d="100"/>
        </p:scale>
        <p:origin x="-17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98296-B24F-477B-B1FD-1EB6DA70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4662ED-CFE4-4F6D-8263-ACB5F9E1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6B74A-F40A-4A32-9653-7DDAB558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DF58A-928B-41F9-8CC6-496AF43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861A0-2EBD-48C9-9FCA-2B33CEB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4F0D6-9B6C-4B41-BDBE-AABF2DB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2B704C-CCB9-47FE-AF30-C0A7D92F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4045-A6C7-4421-9504-E0F2F481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35FD-98D0-4610-AB97-013316C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07833-1EB9-4730-B317-1A8B3AD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BAA734-6AF0-4710-97FC-C35BA794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20BCB-D262-4966-9726-1E97143D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A0297-6AE6-425C-AF49-6856440A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E512B-E35C-44DE-82C7-CA8E56D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DD676-6AF9-40FE-87E5-4D36E9D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8D540-06BD-45CB-BC98-2519182E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FEC7A-1717-4216-8CE9-7DE12642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2ADCC-7ECB-4EC2-AA84-AF8C189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1BDD4-2510-4269-9055-4D438A4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82C4D-89CC-43C5-B41B-5DE3E19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7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098D7-F1B4-4676-8A16-2C838F6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16F0-564D-4779-B599-834BA033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E4AF3-9E0B-4801-8C5B-BA7AC301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C3B45-A35F-435D-8D8D-9B05B87D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DEDC1-BB37-4FDB-85CE-CE30EFD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1760-F361-490A-8DC5-101F81C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E90E-0AF5-480A-8A1E-E33C3091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BDC80-F602-4CA0-8C58-56C1F6FD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BAB4F-D794-4460-9245-CE91EA2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ADCF1-E88D-4963-B10D-0935F3A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F2C1C-34C7-4BDD-BFA9-E5EEFBF6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08B-97F4-45A3-83B7-82F947A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B0FBD-AF74-4A30-855E-70505F66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84586-E1DF-4A96-A66D-F34A4BD2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27823E-51AE-413D-BB79-F1346F345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F2DA60-6598-445E-B08C-94741DF9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B2D82B-6F8E-4DBB-A835-9164557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843732-A38B-4CA7-84A6-AFA90F7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F9BF5-5310-46E9-A96C-CADED57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6559A-94A6-4DC9-9F18-FBA3FB2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45AAE-F376-4B15-9C13-7A8CB96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079B8-B591-42CF-8B01-17E3AB1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FCC4C-BBBF-4674-A5E0-5D2A39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0DF9B2-9650-4B66-8BFD-3D7D553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E57267-5D07-44FF-963D-1D404B1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8F223A-18E4-4D76-A05E-45583C4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0DA25-7B0F-407B-9DAB-9F119CA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04984-336F-4F23-810A-49DFF8B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AAF5A7-C83B-4E4E-8571-EB6FA795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CB2E7-F111-4BFB-A36C-B013C3E8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1D8D4-7D89-47AF-835A-BDA55CE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5C764-C32F-4D5F-9089-120369E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AAB6-513A-4560-B8FB-2069B54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23D0B7-07C5-4240-AA7A-5A2E0DD4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E0FB6-2700-4C01-8CEF-F9010747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FDC270-DB92-483B-9E5D-A3528B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8F50-076F-4BE3-9DE1-5B1EA0D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DF163-22A9-4CCF-84FB-F38B7F10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5AB908-19CC-429E-AAD5-9827D64C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0D0EA-CCBC-4FF8-AFED-A791068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32462-6A2A-488D-8D12-4DC4A801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C4E73-E69E-4C15-803D-7F324EFF2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B2535-536A-4755-8AAF-9D95D4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2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C94BAB9-EC71-2148-9553-A2DA946F93F4}"/>
              </a:ext>
            </a:extLst>
          </p:cNvPr>
          <p:cNvGrpSpPr/>
          <p:nvPr/>
        </p:nvGrpSpPr>
        <p:grpSpPr>
          <a:xfrm>
            <a:off x="1899975" y="143123"/>
            <a:ext cx="8296041" cy="5486400"/>
            <a:chOff x="1899975" y="143123"/>
            <a:chExt cx="8296041" cy="548640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6531A36-49D8-3F4E-B10E-CECCCA53BFF8}"/>
                </a:ext>
              </a:extLst>
            </p:cNvPr>
            <p:cNvSpPr/>
            <p:nvPr/>
          </p:nvSpPr>
          <p:spPr>
            <a:xfrm>
              <a:off x="1899975" y="143123"/>
              <a:ext cx="8296041" cy="548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メモ 22">
              <a:extLst>
                <a:ext uri="{FF2B5EF4-FFF2-40B4-BE49-F238E27FC236}">
                  <a16:creationId xmlns:a16="http://schemas.microsoft.com/office/drawing/2014/main" id="{2431B62D-D111-DA4F-BA33-F57574888B98}"/>
                </a:ext>
              </a:extLst>
            </p:cNvPr>
            <p:cNvSpPr/>
            <p:nvPr/>
          </p:nvSpPr>
          <p:spPr>
            <a:xfrm>
              <a:off x="5126008" y="2048355"/>
              <a:ext cx="1678781" cy="2054546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200"/>
                <a:t>サブスクリプション</a:t>
              </a:r>
              <a:endParaRPr kumimoji="1" lang="ja-JP" altLang="en-US" sz="1200"/>
            </a:p>
          </p:txBody>
        </p:sp>
        <p:pic>
          <p:nvPicPr>
            <p:cNvPr id="3" name="図 2" descr="挿絵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179987E7-7BE8-7942-B123-438DB8418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701" y="2801713"/>
              <a:ext cx="937387" cy="937387"/>
            </a:xfrm>
            <a:prstGeom prst="rect">
              <a:avLst/>
            </a:prstGeom>
          </p:spPr>
        </p:pic>
        <p:sp>
          <p:nvSpPr>
            <p:cNvPr id="4" name="スマイル 3">
              <a:extLst>
                <a:ext uri="{FF2B5EF4-FFF2-40B4-BE49-F238E27FC236}">
                  <a16:creationId xmlns:a16="http://schemas.microsoft.com/office/drawing/2014/main" id="{CE017667-8789-6046-87C7-6832CB6C570E}"/>
                </a:ext>
              </a:extLst>
            </p:cNvPr>
            <p:cNvSpPr/>
            <p:nvPr/>
          </p:nvSpPr>
          <p:spPr>
            <a:xfrm>
              <a:off x="3210256" y="1684122"/>
              <a:ext cx="667909" cy="636104"/>
            </a:xfrm>
            <a:prstGeom prst="smileyFac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6112D97-7756-364D-BC85-4804DB7D1428}"/>
                </a:ext>
              </a:extLst>
            </p:cNvPr>
            <p:cNvSpPr txBox="1"/>
            <p:nvPr/>
          </p:nvSpPr>
          <p:spPr>
            <a:xfrm>
              <a:off x="2648809" y="1393208"/>
              <a:ext cx="1425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Azure </a:t>
              </a:r>
              <a:r>
                <a:rPr kumimoji="1" lang="ja-JP" altLang="en-US" sz="1400"/>
                <a:t>の管理者</a:t>
              </a:r>
              <a:endParaRPr kumimoji="1" lang="en-US" altLang="ja-JP" sz="1400" dirty="0"/>
            </a:p>
          </p:txBody>
        </p:sp>
        <p:sp>
          <p:nvSpPr>
            <p:cNvPr id="6" name="スマイル 5">
              <a:extLst>
                <a:ext uri="{FF2B5EF4-FFF2-40B4-BE49-F238E27FC236}">
                  <a16:creationId xmlns:a16="http://schemas.microsoft.com/office/drawing/2014/main" id="{BC96C7CC-CF52-AF49-B4A3-EDD13F13C90D}"/>
                </a:ext>
              </a:extLst>
            </p:cNvPr>
            <p:cNvSpPr/>
            <p:nvPr/>
          </p:nvSpPr>
          <p:spPr>
            <a:xfrm>
              <a:off x="3206062" y="4250633"/>
              <a:ext cx="667909" cy="636104"/>
            </a:xfrm>
            <a:prstGeom prst="smileyFac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54D25E6-1FC0-FC4F-9091-4C8839A6CFFD}"/>
                </a:ext>
              </a:extLst>
            </p:cNvPr>
            <p:cNvSpPr txBox="1"/>
            <p:nvPr/>
          </p:nvSpPr>
          <p:spPr>
            <a:xfrm>
              <a:off x="2639771" y="4886737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データベース管理者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 err="1"/>
                <a:t>sqladmin</a:t>
              </a:r>
              <a:endParaRPr kumimoji="1" lang="en-US" altLang="ja-JP" sz="1400" dirty="0"/>
            </a:p>
          </p:txBody>
        </p:sp>
        <p:sp>
          <p:nvSpPr>
            <p:cNvPr id="8" name="スマイル 7">
              <a:extLst>
                <a:ext uri="{FF2B5EF4-FFF2-40B4-BE49-F238E27FC236}">
                  <a16:creationId xmlns:a16="http://schemas.microsoft.com/office/drawing/2014/main" id="{7AAB687D-B1C9-6949-B493-04C5DFE90064}"/>
                </a:ext>
              </a:extLst>
            </p:cNvPr>
            <p:cNvSpPr/>
            <p:nvPr/>
          </p:nvSpPr>
          <p:spPr>
            <a:xfrm>
              <a:off x="8006297" y="1684122"/>
              <a:ext cx="667909" cy="636104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32A3435-53A0-A84F-AC9D-D3953AA6E3C7}"/>
                </a:ext>
              </a:extLst>
            </p:cNvPr>
            <p:cNvSpPr txBox="1"/>
            <p:nvPr/>
          </p:nvSpPr>
          <p:spPr>
            <a:xfrm>
              <a:off x="7428423" y="116090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/>
                <a:t>データベース利用者</a:t>
              </a:r>
            </a:p>
            <a:p>
              <a:pPr algn="ctr"/>
              <a:r>
                <a:rPr kumimoji="1" lang="en-US" altLang="ja-JP" sz="1400" dirty="0" err="1"/>
                <a:t>sqluser</a:t>
              </a:r>
              <a:endParaRPr kumimoji="1" lang="en-US" altLang="ja-JP" sz="1400" dirty="0"/>
            </a:p>
          </p:txBody>
        </p:sp>
        <p:sp>
          <p:nvSpPr>
            <p:cNvPr id="10" name="六角形 9">
              <a:extLst>
                <a:ext uri="{FF2B5EF4-FFF2-40B4-BE49-F238E27FC236}">
                  <a16:creationId xmlns:a16="http://schemas.microsoft.com/office/drawing/2014/main" id="{9EC60B45-0AAF-6648-A02D-C6BD8F0686F1}"/>
                </a:ext>
              </a:extLst>
            </p:cNvPr>
            <p:cNvSpPr/>
            <p:nvPr/>
          </p:nvSpPr>
          <p:spPr>
            <a:xfrm>
              <a:off x="7970330" y="4296814"/>
              <a:ext cx="667909" cy="63610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9FA06C5-05E0-624D-9520-75AF348C0AA6}"/>
                </a:ext>
              </a:extLst>
            </p:cNvPr>
            <p:cNvSpPr txBox="1"/>
            <p:nvPr/>
          </p:nvSpPr>
          <p:spPr>
            <a:xfrm>
              <a:off x="7493804" y="4988577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アプリケーション</a:t>
              </a:r>
              <a:endParaRPr kumimoji="1" lang="en-US" altLang="ja-JP" sz="1400" dirty="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91B5EDEE-AD52-334C-B0A1-1A3A4E69E3C0}"/>
                </a:ext>
              </a:extLst>
            </p:cNvPr>
            <p:cNvCxnSpPr>
              <a:cxnSpLocks/>
            </p:cNvCxnSpPr>
            <p:nvPr/>
          </p:nvCxnSpPr>
          <p:spPr>
            <a:xfrm>
              <a:off x="3954944" y="2242268"/>
              <a:ext cx="1566435" cy="787179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5426AC6-9E4C-3043-80D6-618F96F57C8B}"/>
                </a:ext>
              </a:extLst>
            </p:cNvPr>
            <p:cNvSpPr txBox="1"/>
            <p:nvPr/>
          </p:nvSpPr>
          <p:spPr>
            <a:xfrm>
              <a:off x="2821982" y="2705171"/>
              <a:ext cx="22541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sqladmin</a:t>
              </a:r>
              <a:r>
                <a:rPr lang="ja-JP" altLang="en-US" sz="1200"/>
                <a:t> を </a:t>
              </a:r>
              <a:r>
                <a:rPr lang="en-US" altLang="ja-JP" sz="1200" dirty="0"/>
                <a:t>AD</a:t>
              </a:r>
              <a:r>
                <a:rPr lang="ja-JP" altLang="en-US" sz="1200"/>
                <a:t> 管理者に設定</a:t>
              </a:r>
              <a:endParaRPr kumimoji="1" lang="en-US" altLang="ja-JP" sz="1200" dirty="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17A5DC3-CFBB-F143-94BE-B6FCEF230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1236" y="2242268"/>
              <a:ext cx="1566435" cy="787179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3486735-2C96-374B-BD2B-487CBCEF4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4944" y="3587593"/>
              <a:ext cx="1566435" cy="787179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E88FF1E-3D75-914B-B3C2-9415C08CA2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1236" y="3587593"/>
              <a:ext cx="1566435" cy="787179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E792414-DC32-A248-BEA7-8AF47F0ED7D8}"/>
                </a:ext>
              </a:extLst>
            </p:cNvPr>
            <p:cNvSpPr txBox="1"/>
            <p:nvPr/>
          </p:nvSpPr>
          <p:spPr>
            <a:xfrm>
              <a:off x="3021361" y="345618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sqluser</a:t>
              </a:r>
              <a:r>
                <a:rPr lang="en-US" altLang="ja-JP" sz="1200" dirty="0"/>
                <a:t> </a:t>
              </a:r>
              <a:r>
                <a:rPr lang="ja-JP" altLang="en-US" sz="1200"/>
                <a:t>やアプリを</a:t>
              </a:r>
              <a:endParaRPr lang="en-US" altLang="ja-JP" sz="1200" dirty="0"/>
            </a:p>
            <a:p>
              <a:r>
                <a:rPr lang="ja-JP" altLang="en-US" sz="1200"/>
                <a:t>データベースロールに追加</a:t>
              </a:r>
              <a:endParaRPr lang="en-US" altLang="ja-JP" sz="12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EE0F147-6E0D-1047-BB23-88E9840F566F}"/>
                </a:ext>
              </a:extLst>
            </p:cNvPr>
            <p:cNvSpPr txBox="1"/>
            <p:nvPr/>
          </p:nvSpPr>
          <p:spPr>
            <a:xfrm>
              <a:off x="7000781" y="2595611"/>
              <a:ext cx="2335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Azure Data</a:t>
              </a:r>
              <a:r>
                <a:rPr lang="ja-JP" altLang="en-US" sz="1200"/>
                <a:t> </a:t>
              </a:r>
              <a:r>
                <a:rPr lang="en-US" altLang="ja-JP" sz="1200" dirty="0"/>
                <a:t>Studio </a:t>
              </a:r>
              <a:r>
                <a:rPr lang="ja-JP" altLang="en-US" sz="1200"/>
                <a:t>等の </a:t>
              </a:r>
              <a:r>
                <a:rPr lang="en-US" altLang="ja-JP" sz="1200" dirty="0"/>
                <a:t>GUI</a:t>
              </a:r>
              <a:r>
                <a:rPr lang="ja-JP" altLang="en-US" sz="1200"/>
                <a:t> で</a:t>
              </a:r>
              <a:br>
                <a:rPr lang="en-US" altLang="ja-JP" sz="1200" dirty="0"/>
              </a:br>
              <a:r>
                <a:rPr lang="ja-JP" altLang="en-US" sz="1200"/>
                <a:t>開発・保守・運用作業を行う</a:t>
              </a:r>
              <a:endParaRPr lang="en-US" altLang="ja-JP" sz="12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983815-8387-0641-870D-A992D66C4C29}"/>
                </a:ext>
              </a:extLst>
            </p:cNvPr>
            <p:cNvSpPr txBox="1"/>
            <p:nvPr/>
          </p:nvSpPr>
          <p:spPr>
            <a:xfrm>
              <a:off x="7000781" y="348480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アクセストークンを用いて</a:t>
              </a:r>
              <a:endParaRPr lang="en-US" altLang="ja-JP" sz="1200" dirty="0"/>
            </a:p>
            <a:p>
              <a:r>
                <a:rPr lang="ja-JP" altLang="en-US" sz="1200"/>
                <a:t>データベースに接続</a:t>
              </a:r>
              <a:endParaRPr lang="en-US" altLang="ja-JP" sz="1200" dirty="0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101FFB3D-2C83-DB4E-A0BB-D8D96C7B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852" y="211239"/>
              <a:ext cx="774700" cy="774700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8885767-7101-E94C-ACCB-CABEB87B7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9202" y="1001364"/>
              <a:ext cx="6369" cy="1031566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57111D7-9FCD-C74A-9DB0-36A513A00417}"/>
                </a:ext>
              </a:extLst>
            </p:cNvPr>
            <p:cNvSpPr txBox="1"/>
            <p:nvPr/>
          </p:nvSpPr>
          <p:spPr>
            <a:xfrm>
              <a:off x="5443735" y="13763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信頼</a:t>
              </a:r>
              <a:endParaRPr kumimoji="1" lang="en-US" altLang="ja-JP" sz="12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D7BD991-123A-3C42-813C-78C673112B97}"/>
                </a:ext>
              </a:extLst>
            </p:cNvPr>
            <p:cNvSpPr txBox="1"/>
            <p:nvPr/>
          </p:nvSpPr>
          <p:spPr>
            <a:xfrm>
              <a:off x="6336552" y="442407"/>
              <a:ext cx="1760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Azure Active Directory</a:t>
              </a:r>
            </a:p>
          </p:txBody>
        </p:sp>
        <p:sp>
          <p:nvSpPr>
            <p:cNvPr id="31" name="左中かっこ 30">
              <a:extLst>
                <a:ext uri="{FF2B5EF4-FFF2-40B4-BE49-F238E27FC236}">
                  <a16:creationId xmlns:a16="http://schemas.microsoft.com/office/drawing/2014/main" id="{BBEBF3B0-3743-E64A-8B98-5C0BDF150836}"/>
                </a:ext>
              </a:extLst>
            </p:cNvPr>
            <p:cNvSpPr/>
            <p:nvPr/>
          </p:nvSpPr>
          <p:spPr>
            <a:xfrm>
              <a:off x="2425730" y="564543"/>
              <a:ext cx="307626" cy="48454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0F5AFB0-79AB-814A-B555-86D6909B906C}"/>
                </a:ext>
              </a:extLst>
            </p:cNvPr>
            <p:cNvSpPr txBox="1"/>
            <p:nvPr/>
          </p:nvSpPr>
          <p:spPr>
            <a:xfrm>
              <a:off x="1899975" y="28264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/>
                <a:t>構成</a:t>
              </a:r>
              <a:endParaRPr kumimoji="1" lang="en-US" altLang="ja-JP" sz="1400" dirty="0"/>
            </a:p>
          </p:txBody>
        </p:sp>
        <p:sp>
          <p:nvSpPr>
            <p:cNvPr id="33" name="左中かっこ 32">
              <a:extLst>
                <a:ext uri="{FF2B5EF4-FFF2-40B4-BE49-F238E27FC236}">
                  <a16:creationId xmlns:a16="http://schemas.microsoft.com/office/drawing/2014/main" id="{BCE99191-EA4F-3644-A91E-5F7E8F7ADDAB}"/>
                </a:ext>
              </a:extLst>
            </p:cNvPr>
            <p:cNvSpPr/>
            <p:nvPr/>
          </p:nvSpPr>
          <p:spPr>
            <a:xfrm flipH="1">
              <a:off x="9311724" y="1376344"/>
              <a:ext cx="298256" cy="40336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05F58E3-51AB-014B-9C97-5C970C38ABE2}"/>
                </a:ext>
              </a:extLst>
            </p:cNvPr>
            <p:cNvSpPr txBox="1"/>
            <p:nvPr/>
          </p:nvSpPr>
          <p:spPr>
            <a:xfrm>
              <a:off x="9652276" y="3239261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/>
                <a:t>利用</a:t>
              </a:r>
              <a:endParaRPr kumimoji="1" lang="en-US" altLang="ja-JP" sz="1400" dirty="0"/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79598D40-8643-534D-801F-C3DD0617C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301" y="800604"/>
              <a:ext cx="1557720" cy="995421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7F5619ED-8779-2C4C-8B81-3174C76FDEA2}"/>
                </a:ext>
              </a:extLst>
            </p:cNvPr>
            <p:cNvSpPr txBox="1"/>
            <p:nvPr/>
          </p:nvSpPr>
          <p:spPr>
            <a:xfrm>
              <a:off x="3527120" y="683127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ユーザーやアプリを登録</a:t>
              </a:r>
              <a:endParaRPr kumimoji="1" lang="en-US" altLang="ja-JP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47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9B31A09-D0F7-C540-B046-AD35CAB1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2400300"/>
            <a:ext cx="46609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71D5855-CA8B-0048-8100-A5841840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584200"/>
            <a:ext cx="6324600" cy="568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CCDC17F-36C7-304E-91DB-A26B04359370}"/>
              </a:ext>
            </a:extLst>
          </p:cNvPr>
          <p:cNvSpPr/>
          <p:nvPr/>
        </p:nvSpPr>
        <p:spPr>
          <a:xfrm>
            <a:off x="3067291" y="2071867"/>
            <a:ext cx="6065134" cy="119219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24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B5BFF94-7D0F-F140-B36E-9C64B3E4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914400"/>
            <a:ext cx="840740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F601FD9-9585-744E-A0E5-842AF9378E06}"/>
              </a:ext>
            </a:extLst>
          </p:cNvPr>
          <p:cNvSpPr/>
          <p:nvPr/>
        </p:nvSpPr>
        <p:spPr>
          <a:xfrm>
            <a:off x="4560425" y="1944547"/>
            <a:ext cx="1203767" cy="4514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38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FEDB462-4B20-3F41-84F5-57A9695A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149350"/>
            <a:ext cx="5867400" cy="455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D4C292C-2968-8B4B-82DB-897A57C1A4AA}"/>
              </a:ext>
            </a:extLst>
          </p:cNvPr>
          <p:cNvSpPr/>
          <p:nvPr/>
        </p:nvSpPr>
        <p:spPr>
          <a:xfrm>
            <a:off x="4803494" y="2465408"/>
            <a:ext cx="4051139" cy="4514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DFD456E-B90A-F140-833C-20E8EF2E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114550"/>
            <a:ext cx="6019800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89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62097DF-05D0-EC48-8895-F03BE05E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990600"/>
            <a:ext cx="91694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48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B2692CE-E820-1140-A23D-FDBE8E94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8" y="381000"/>
            <a:ext cx="56896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4C846C0B-2E46-444E-B4AB-5F3312886AB0}"/>
              </a:ext>
            </a:extLst>
          </p:cNvPr>
          <p:cNvSpPr/>
          <p:nvPr/>
        </p:nvSpPr>
        <p:spPr>
          <a:xfrm>
            <a:off x="2499296" y="740993"/>
            <a:ext cx="1359311" cy="3780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C10DC91-7775-594C-AAD4-E36EC373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29" y="3165606"/>
            <a:ext cx="5994400" cy="307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50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6B91319-07D3-0D43-81DA-B90BA7FC93F9}"/>
              </a:ext>
            </a:extLst>
          </p:cNvPr>
          <p:cNvSpPr/>
          <p:nvPr/>
        </p:nvSpPr>
        <p:spPr>
          <a:xfrm>
            <a:off x="7711223" y="1612488"/>
            <a:ext cx="1203767" cy="4514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EE0142D-50CC-7C4F-BEB9-A9F8D0FB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1" y="441195"/>
            <a:ext cx="6273800" cy="279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BA5E73F-F30A-3145-8448-BB7C8CC0009A}"/>
              </a:ext>
            </a:extLst>
          </p:cNvPr>
          <p:cNvSpPr/>
          <p:nvPr/>
        </p:nvSpPr>
        <p:spPr>
          <a:xfrm>
            <a:off x="4727914" y="1369722"/>
            <a:ext cx="1938679" cy="41037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1EDBC29-C1EC-474D-834D-40E4BE78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25" y="3235195"/>
            <a:ext cx="5410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4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5582C11B-EB03-DA45-9EDF-8289C342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98450"/>
            <a:ext cx="76581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2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57</Words>
  <Application>Microsoft Macintosh PowerPoint</Application>
  <PresentationFormat>ワイド画面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18</cp:revision>
  <dcterms:created xsi:type="dcterms:W3CDTF">2019-07-31T12:45:06Z</dcterms:created>
  <dcterms:modified xsi:type="dcterms:W3CDTF">2020-03-05T04:27:07Z</dcterms:modified>
</cp:coreProperties>
</file>