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57EF575-42F6-4418-B164-E7EA9C469A0C}"/>
              </a:ext>
            </a:extLst>
          </p:cNvPr>
          <p:cNvSpPr/>
          <p:nvPr/>
        </p:nvSpPr>
        <p:spPr>
          <a:xfrm>
            <a:off x="4626134" y="3747356"/>
            <a:ext cx="2511515" cy="2131731"/>
          </a:xfrm>
          <a:prstGeom prst="roundRect">
            <a:avLst>
              <a:gd name="adj" fmla="val 11924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VNET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334A59-B1A0-4141-9361-77230D14A6B7}"/>
              </a:ext>
            </a:extLst>
          </p:cNvPr>
          <p:cNvSpPr/>
          <p:nvPr/>
        </p:nvSpPr>
        <p:spPr>
          <a:xfrm>
            <a:off x="4855295" y="4252941"/>
            <a:ext cx="2075632" cy="149304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/>
              <a:t>Subnet</a:t>
            </a:r>
            <a:endParaRPr kumimoji="1" lang="ja-JP" altLang="en-US" dirty="0"/>
          </a:p>
        </p:txBody>
      </p:sp>
      <p:pic>
        <p:nvPicPr>
          <p:cNvPr id="17" name="図 16" descr="ベクトル グラフィックス が含まれている画像&#10;&#10;自動的に生成された説明">
            <a:extLst>
              <a:ext uri="{FF2B5EF4-FFF2-40B4-BE49-F238E27FC236}">
                <a16:creationId xmlns:a16="http://schemas.microsoft.com/office/drawing/2014/main" id="{714688C9-5AAB-4DF1-A154-6765EEC7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422" y="2570681"/>
            <a:ext cx="858319" cy="858319"/>
          </a:xfrm>
          <a:prstGeom prst="rect">
            <a:avLst/>
          </a:prstGeom>
        </p:spPr>
      </p:pic>
      <p:pic>
        <p:nvPicPr>
          <p:cNvPr id="19" name="図 18" descr="ベクトル グラフィックス が含まれている画像&#10;&#10;自動的に生成された説明">
            <a:extLst>
              <a:ext uri="{FF2B5EF4-FFF2-40B4-BE49-F238E27FC236}">
                <a16:creationId xmlns:a16="http://schemas.microsoft.com/office/drawing/2014/main" id="{DC37A21A-9204-4B74-BC89-A836EA5F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85" y="2527764"/>
            <a:ext cx="944151" cy="944151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56A07CC-518D-4CC3-9BF2-2CB2B901AB2A}"/>
              </a:ext>
            </a:extLst>
          </p:cNvPr>
          <p:cNvCxnSpPr>
            <a:cxnSpLocks/>
            <a:stCxn id="17" idx="2"/>
            <a:endCxn id="5" idx="1"/>
          </p:cNvCxnSpPr>
          <p:nvPr/>
        </p:nvCxnSpPr>
        <p:spPr>
          <a:xfrm rot="16200000" flipH="1">
            <a:off x="3313208" y="3457373"/>
            <a:ext cx="1570461" cy="1513713"/>
          </a:xfrm>
          <a:prstGeom prst="bentConnector2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C67381FB-5C6C-42C1-AD6B-DF93CFEE7A57}"/>
              </a:ext>
            </a:extLst>
          </p:cNvPr>
          <p:cNvCxnSpPr>
            <a:cxnSpLocks/>
            <a:stCxn id="45" idx="2"/>
            <a:endCxn id="29" idx="3"/>
          </p:cNvCxnSpPr>
          <p:nvPr/>
        </p:nvCxnSpPr>
        <p:spPr>
          <a:xfrm rot="5400000">
            <a:off x="7135687" y="3438065"/>
            <a:ext cx="1081544" cy="2041246"/>
          </a:xfrm>
          <a:prstGeom prst="bentConnector2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A70322D-96B7-4AD3-8F71-74B0219EDF23}"/>
              </a:ext>
            </a:extLst>
          </p:cNvPr>
          <p:cNvSpPr txBox="1"/>
          <p:nvPr/>
        </p:nvSpPr>
        <p:spPr>
          <a:xfrm>
            <a:off x="2583788" y="5100719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VNET</a:t>
            </a:r>
            <a:r>
              <a:rPr kumimoji="1" lang="ja-JP" altLang="en-US" sz="1600" dirty="0"/>
              <a:t> 統合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2A43347-5B23-4E9C-84D9-5F68933BDD41}"/>
              </a:ext>
            </a:extLst>
          </p:cNvPr>
          <p:cNvSpPr txBox="1"/>
          <p:nvPr/>
        </p:nvSpPr>
        <p:spPr>
          <a:xfrm>
            <a:off x="1669584" y="2894664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Web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App</a:t>
            </a:r>
            <a:endParaRPr kumimoji="1" lang="ja-JP" altLang="en-US" sz="1600" dirty="0"/>
          </a:p>
        </p:txBody>
      </p:sp>
      <p:pic>
        <p:nvPicPr>
          <p:cNvPr id="29" name="図 2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7C6D5B97-7C42-4978-9E44-590024611E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t="9470" r="20697" b="8804"/>
          <a:stretch/>
        </p:blipFill>
        <p:spPr>
          <a:xfrm>
            <a:off x="6139847" y="4707545"/>
            <a:ext cx="515989" cy="583829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DF60C6-8991-4B19-9234-950ED5CAA4D9}"/>
              </a:ext>
            </a:extLst>
          </p:cNvPr>
          <p:cNvSpPr txBox="1"/>
          <p:nvPr/>
        </p:nvSpPr>
        <p:spPr>
          <a:xfrm>
            <a:off x="5394725" y="5195512"/>
            <a:ext cx="18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サービス</a:t>
            </a:r>
            <a:br>
              <a:rPr kumimoji="1" lang="en-US" altLang="ja-JP" sz="1600" dirty="0"/>
            </a:br>
            <a:r>
              <a:rPr kumimoji="1" lang="ja-JP" altLang="en-US" sz="1600" dirty="0"/>
              <a:t>エンドポイント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B3713D-A013-4C94-A3F4-B6ABB0B2F5F4}"/>
              </a:ext>
            </a:extLst>
          </p:cNvPr>
          <p:cNvSpPr txBox="1"/>
          <p:nvPr/>
        </p:nvSpPr>
        <p:spPr>
          <a:xfrm>
            <a:off x="8697082" y="2907002"/>
            <a:ext cx="151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SQL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Database</a:t>
            </a:r>
            <a:endParaRPr kumimoji="1"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EFF1DC-856A-42D6-90D6-9C3541BDD12B}"/>
              </a:ext>
            </a:extLst>
          </p:cNvPr>
          <p:cNvSpPr txBox="1"/>
          <p:nvPr/>
        </p:nvSpPr>
        <p:spPr>
          <a:xfrm>
            <a:off x="8731468" y="4004032"/>
            <a:ext cx="15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ファイアウォール規則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A402DE72-EE57-4267-8281-BEFA0EEE3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960" y="3331672"/>
            <a:ext cx="586244" cy="586244"/>
          </a:xfrm>
          <a:prstGeom prst="rect">
            <a:avLst/>
          </a:prstGeom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877AC88D-3B70-45C6-B99C-0AF185714A8C}"/>
              </a:ext>
            </a:extLst>
          </p:cNvPr>
          <p:cNvSpPr/>
          <p:nvPr/>
        </p:nvSpPr>
        <p:spPr>
          <a:xfrm>
            <a:off x="3271839" y="1037514"/>
            <a:ext cx="5425244" cy="129790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&quot;禁止&quot;マーク 48">
            <a:extLst>
              <a:ext uri="{FF2B5EF4-FFF2-40B4-BE49-F238E27FC236}">
                <a16:creationId xmlns:a16="http://schemas.microsoft.com/office/drawing/2014/main" id="{8A9C3865-FF9B-4576-A03A-761C96837398}"/>
              </a:ext>
            </a:extLst>
          </p:cNvPr>
          <p:cNvSpPr/>
          <p:nvPr/>
        </p:nvSpPr>
        <p:spPr>
          <a:xfrm>
            <a:off x="7323073" y="980911"/>
            <a:ext cx="863847" cy="789305"/>
          </a:xfrm>
          <a:prstGeom prst="noSmoking">
            <a:avLst>
              <a:gd name="adj" fmla="val 158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D26E2A-747C-429F-A15B-972EC893BE18}"/>
              </a:ext>
            </a:extLst>
          </p:cNvPr>
          <p:cNvSpPr txBox="1"/>
          <p:nvPr/>
        </p:nvSpPr>
        <p:spPr>
          <a:xfrm>
            <a:off x="8186920" y="1041034"/>
            <a:ext cx="3638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Azure</a:t>
            </a:r>
            <a:r>
              <a:rPr kumimoji="1" lang="ja-JP" altLang="en-US" sz="1600" dirty="0"/>
              <a:t> サービスへのアクセスを許可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Web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App</a:t>
            </a:r>
            <a:r>
              <a:rPr kumimoji="1" lang="ja-JP" altLang="en-US" sz="1600" dirty="0"/>
              <a:t> の送信 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 アドレス を許可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848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C197AC4-B750-4E99-A6BA-A6C82205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98B90E1-11BA-48F5-91F5-22D0AFB8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97C186-6828-42B9-8EAF-6725C242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9" y="0"/>
            <a:ext cx="1075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2019-07-09T00:56:07Z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