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71D5855-CA8B-0048-8100-A5841840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584200"/>
            <a:ext cx="6324600" cy="568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CCDC17F-36C7-304E-91DB-A26B04359370}"/>
              </a:ext>
            </a:extLst>
          </p:cNvPr>
          <p:cNvSpPr/>
          <p:nvPr/>
        </p:nvSpPr>
        <p:spPr>
          <a:xfrm>
            <a:off x="3067291" y="2071867"/>
            <a:ext cx="6065134" cy="119219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2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5BFF94-7D0F-F140-B36E-9C64B3E4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914400"/>
            <a:ext cx="84074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F601FD9-9585-744E-A0E5-842AF9378E06}"/>
              </a:ext>
            </a:extLst>
          </p:cNvPr>
          <p:cNvSpPr/>
          <p:nvPr/>
        </p:nvSpPr>
        <p:spPr>
          <a:xfrm>
            <a:off x="4560425" y="1944547"/>
            <a:ext cx="1203767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38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FEDB462-4B20-3F41-84F5-57A9695A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149350"/>
            <a:ext cx="5867400" cy="455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D4C292C-2968-8B4B-82DB-897A57C1A4AA}"/>
              </a:ext>
            </a:extLst>
          </p:cNvPr>
          <p:cNvSpPr/>
          <p:nvPr/>
        </p:nvSpPr>
        <p:spPr>
          <a:xfrm>
            <a:off x="4803494" y="2465408"/>
            <a:ext cx="4051139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DFD456E-B90A-F140-833C-20E8EF2E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114550"/>
            <a:ext cx="601980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89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62097DF-05D0-EC48-8895-F03BE05E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990600"/>
            <a:ext cx="91694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4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B2692CE-E820-1140-A23D-FDBE8E94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8" y="381000"/>
            <a:ext cx="56896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C846C0B-2E46-444E-B4AB-5F3312886AB0}"/>
              </a:ext>
            </a:extLst>
          </p:cNvPr>
          <p:cNvSpPr/>
          <p:nvPr/>
        </p:nvSpPr>
        <p:spPr>
          <a:xfrm>
            <a:off x="2499296" y="740993"/>
            <a:ext cx="1359311" cy="3780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C10DC91-7775-594C-AAD4-E36EC373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29" y="3165606"/>
            <a:ext cx="5994400" cy="307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50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0</Words>
  <Application>Microsoft Macintosh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15</cp:revision>
  <dcterms:created xsi:type="dcterms:W3CDTF">2019-07-31T12:45:06Z</dcterms:created>
  <dcterms:modified xsi:type="dcterms:W3CDTF">2020-03-04T09:04:54Z</dcterms:modified>
</cp:coreProperties>
</file>