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3F07EF9-5B55-9483-681C-24A66C41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45" y="852742"/>
            <a:ext cx="6668708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62F7E06-78DD-E3DA-D512-F5CB20D6892F}"/>
              </a:ext>
            </a:extLst>
          </p:cNvPr>
          <p:cNvSpPr/>
          <p:nvPr/>
        </p:nvSpPr>
        <p:spPr>
          <a:xfrm>
            <a:off x="2859260" y="1528618"/>
            <a:ext cx="6475513" cy="898818"/>
          </a:xfrm>
          <a:prstGeom prst="roundRect">
            <a:avLst>
              <a:gd name="adj" fmla="val 1154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9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Teams&#10;&#10;自動的に生成された説明">
            <a:extLst>
              <a:ext uri="{FF2B5EF4-FFF2-40B4-BE49-F238E27FC236}">
                <a16:creationId xmlns:a16="http://schemas.microsoft.com/office/drawing/2014/main" id="{850AE0A0-44E2-B49B-9771-FCE53A63F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282910"/>
            <a:ext cx="10662562" cy="429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6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>
            <a:extLst>
              <a:ext uri="{FF2B5EF4-FFF2-40B4-BE49-F238E27FC236}">
                <a16:creationId xmlns:a16="http://schemas.microsoft.com/office/drawing/2014/main" id="{32166A98-9BFE-9C2B-87AB-ADC73FBB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20" y="1285148"/>
            <a:ext cx="5535648" cy="3871296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634EC6E-0DAD-316C-DCE3-3846D2131345}"/>
              </a:ext>
            </a:extLst>
          </p:cNvPr>
          <p:cNvSpPr/>
          <p:nvPr/>
        </p:nvSpPr>
        <p:spPr>
          <a:xfrm>
            <a:off x="362460" y="2062071"/>
            <a:ext cx="1031966" cy="1773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2718A37-C567-E252-B2B6-826FE40A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789" y="1285148"/>
            <a:ext cx="6882981" cy="3865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224E61-139D-AE5F-91D8-41869AF6CACB}"/>
              </a:ext>
            </a:extLst>
          </p:cNvPr>
          <p:cNvSpPr/>
          <p:nvPr/>
        </p:nvSpPr>
        <p:spPr>
          <a:xfrm>
            <a:off x="9796020" y="3591150"/>
            <a:ext cx="3134910" cy="1514249"/>
          </a:xfrm>
          <a:prstGeom prst="roundRect">
            <a:avLst>
              <a:gd name="adj" fmla="val 72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38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8DB4B263-EE9E-6339-9CFF-434B52EBB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36" y="561602"/>
            <a:ext cx="4413887" cy="56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E6C46FD-2967-789C-38D3-A8B3CEEE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6" y="561602"/>
            <a:ext cx="4426447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B62784C-5150-47C8-064A-0173B9BB6C9D}"/>
              </a:ext>
            </a:extLst>
          </p:cNvPr>
          <p:cNvSpPr/>
          <p:nvPr/>
        </p:nvSpPr>
        <p:spPr>
          <a:xfrm>
            <a:off x="5432300" y="1782670"/>
            <a:ext cx="3980940" cy="2239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EA3DF2D0-023A-6A96-2579-CF72783B9220}"/>
              </a:ext>
            </a:extLst>
          </p:cNvPr>
          <p:cNvSpPr/>
          <p:nvPr/>
        </p:nvSpPr>
        <p:spPr>
          <a:xfrm>
            <a:off x="5432300" y="2656430"/>
            <a:ext cx="3980940" cy="1219610"/>
          </a:xfrm>
          <a:prstGeom prst="roundRect">
            <a:avLst>
              <a:gd name="adj" fmla="val 66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4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C148B5-6233-335A-6F77-C18B96DE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3" y="1820044"/>
            <a:ext cx="10076033" cy="3217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C6A7DC-9D16-798A-3B7A-55428D104521}"/>
              </a:ext>
            </a:extLst>
          </p:cNvPr>
          <p:cNvSpPr/>
          <p:nvPr/>
        </p:nvSpPr>
        <p:spPr>
          <a:xfrm>
            <a:off x="5295140" y="3636870"/>
            <a:ext cx="5769100" cy="1331370"/>
          </a:xfrm>
          <a:prstGeom prst="roundRect">
            <a:avLst>
              <a:gd name="adj" fmla="val 667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3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F03E4A-EFD7-3BAC-8827-C9CBDF0A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03" y="776542"/>
            <a:ext cx="5740432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8165A7-6EAB-F6C4-4C75-0641635B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5" y="776542"/>
            <a:ext cx="5742930" cy="5157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75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AE4C9DE8-DA44-4C81-4F61-4A4FA42B6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0" y="597162"/>
            <a:ext cx="7937680" cy="566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158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2022-05-11T03:25:23Z</dcterms:created>
  <dcterms:modified xsi:type="dcterms:W3CDTF">2022-05-11T05:28:55Z</dcterms:modified>
</cp:coreProperties>
</file>