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B8E3-2CF8-8CEE-CB72-3A0434F16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B98C1B-573A-6EE0-3C4F-8D02B72D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EAE34-3441-BCCC-B953-A8D83878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913EB8-CA8A-4833-2308-701A199C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75550-A434-CFF6-D073-18DF54D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0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06A5A-5148-3EBC-843A-4983BA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CC5C49-77DF-2D58-8BEB-723B39A4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E049EB-3F67-FF7F-6C02-16297876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D645C-C992-5B45-04F3-A5B74E7D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4598A-64C8-0DEE-207E-327DA19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6171AA-B221-58C9-C1F8-C8483BC1E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51644B-D865-F528-FECF-08BB32A6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B8A49-45E1-6787-6976-792C08B3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23A98C-C8A9-B391-8BF3-DBB061AB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1BBA4-0616-EFC0-2668-D78D1110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71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BE0FF-98C5-A2C7-7342-EAD6225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14550A-4855-7364-91FB-BA7D1273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F32C3-2CDB-C3D2-72B4-E064747B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2DF57-CE89-7F6F-C2C3-81B56910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F3270-711F-D6F5-F249-DB9ED40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68FD-E27C-3D39-4FBC-59C0EEBB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6963E4-34EE-ECCB-AC4E-24704256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E7083-2729-D807-9646-3E2EE6BB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0B3B-575F-672B-119F-14E1F552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6DF3C-24E9-6717-6E7C-7FD0D51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8DADE-A6C8-60D6-C6DE-62712938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94F1B-7682-F5D0-C2E3-6B5E488FE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7444BD-1AC8-FEEE-D781-D88C18D2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D3E20D-591F-12A5-D9B4-F085D477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4230B3-ED1A-B8F6-5F72-D72D09DF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3B97B3-D90B-D6C8-73C0-3333E1C2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F0A49-AB84-BDAE-B134-D8A9ED8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6E6236-0B27-403E-FB05-A5015DEB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6F6F64-E0BB-25C5-5457-19AA7686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139E8A-2E21-972B-9159-1F0F3676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F7FC8E-CBD7-E5DB-AE89-4AD6C5521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77C63F-FF8A-FAE6-8C0A-59894855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AC1E94-FE7C-7DB3-047E-3D0786E9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CFD4D8-7216-2994-5393-38DA3FCC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05C9B-0E9D-EEB1-C08E-FB592230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F9F165-9462-698F-52DB-FC7BC344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FE0FAE-2A56-7880-E083-FF1E5C33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66A293-5E3F-E1A2-1307-10348CAA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3E3A32-690A-1493-B430-F76F454F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CC6D1A-2001-87EE-944E-A060E09A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6217B4-318D-4575-38B4-7136B049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0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57AB5-6622-C4ED-176E-4769C424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A3A4A-71A0-02C9-6884-91A778FE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4B569D-47BE-5B7E-A780-2119299F6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4DA041-2A50-6440-1C2B-7A99AF10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8833F-057E-7752-A255-79172461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72F1B0-3A79-7CCF-38E3-B17E53B6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3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37B41-E05C-C734-E735-B178E77A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933CE4-1622-0C08-0163-7C9533CF4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00F6AB-89C1-8D11-2B24-2F01D891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7CBDF2-FF61-CAEF-0894-3CF89ED8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BC7F2-0BAE-2C02-FD12-FD9C785F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05A8B-16BB-3D21-ABF0-CCD31A64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E5B1F2-65D7-F1FF-A562-EEC96B7D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52ED98-4127-0ECA-69D1-0C4D9089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1C4E9-5AC3-05A9-2768-1C09599EF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AF817-A78F-466E-AF26-C0AD893BA362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25551-E9F4-5E41-5FEA-0E1BF5F3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7AA81-2B94-4EB7-94BF-0A517F013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05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7E8D479-62D1-2AF5-7964-39FA4113E4AE}"/>
              </a:ext>
            </a:extLst>
          </p:cNvPr>
          <p:cNvSpPr/>
          <p:nvPr/>
        </p:nvSpPr>
        <p:spPr>
          <a:xfrm>
            <a:off x="2906785" y="2537670"/>
            <a:ext cx="6444720" cy="28187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78B91F25-BBF4-F15C-15ED-58B1DE95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540" y="3133052"/>
            <a:ext cx="591895" cy="591895"/>
          </a:xfrm>
          <a:prstGeom prst="rect">
            <a:avLst/>
          </a:prstGeom>
        </p:spPr>
      </p:pic>
      <p:pic>
        <p:nvPicPr>
          <p:cNvPr id="1026" name="Picture 2" descr="OpenAI、「ChatGPT Enterprise」を発表 ～無制限「GPT-4」と法人向けセキュリティを提供 - 窓の杜">
            <a:extLst>
              <a:ext uri="{FF2B5EF4-FFF2-40B4-BE49-F238E27FC236}">
                <a16:creationId xmlns:a16="http://schemas.microsoft.com/office/drawing/2014/main" id="{81C4391B-6F94-3DBC-63C1-D16B8906F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23962" r="29526" b="23961"/>
          <a:stretch/>
        </p:blipFill>
        <p:spPr bwMode="auto">
          <a:xfrm>
            <a:off x="7728070" y="3100657"/>
            <a:ext cx="672132" cy="6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20C15838-4682-6578-6E67-F39C08B5B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8115" y="4365651"/>
            <a:ext cx="444699" cy="444699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DA2362D-23E7-1EA6-B703-158B25BE987F}"/>
              </a:ext>
            </a:extLst>
          </p:cNvPr>
          <p:cNvCxnSpPr/>
          <p:nvPr/>
        </p:nvCxnSpPr>
        <p:spPr>
          <a:xfrm>
            <a:off x="3129237" y="3398457"/>
            <a:ext cx="17601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4BCF7A9-FDA2-2FFD-BE0E-6EE509E6BB85}"/>
              </a:ext>
            </a:extLst>
          </p:cNvPr>
          <p:cNvCxnSpPr/>
          <p:nvPr/>
        </p:nvCxnSpPr>
        <p:spPr>
          <a:xfrm>
            <a:off x="5712372" y="3409401"/>
            <a:ext cx="193618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B11C4CE-0F03-E76C-A8E1-229153E98DAD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5436274" y="3566160"/>
            <a:ext cx="863054" cy="1180627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14CD8F92-A0F0-B933-2931-D620E43D01DA}"/>
              </a:ext>
            </a:extLst>
          </p:cNvPr>
          <p:cNvCxnSpPr>
            <a:cxnSpLocks/>
            <a:stCxn id="1026" idx="2"/>
            <a:endCxn id="8" idx="3"/>
          </p:cNvCxnSpPr>
          <p:nvPr/>
        </p:nvCxnSpPr>
        <p:spPr>
          <a:xfrm rot="5400000">
            <a:off x="7068434" y="3592298"/>
            <a:ext cx="830083" cy="1161322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CFA20D-90D0-40D5-1E74-BC63C87D71B6}"/>
              </a:ext>
            </a:extLst>
          </p:cNvPr>
          <p:cNvSpPr txBox="1"/>
          <p:nvPr/>
        </p:nvSpPr>
        <p:spPr>
          <a:xfrm>
            <a:off x="3171039" y="342899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Chat Completion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261200-3D05-B759-7130-D4E027F705FD}"/>
              </a:ext>
            </a:extLst>
          </p:cNvPr>
          <p:cNvSpPr txBox="1"/>
          <p:nvPr/>
        </p:nvSpPr>
        <p:spPr>
          <a:xfrm>
            <a:off x="5850382" y="345013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Chat Completion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775713-B4D7-CE99-E33F-6E2116C82FFE}"/>
              </a:ext>
            </a:extLst>
          </p:cNvPr>
          <p:cNvSpPr txBox="1"/>
          <p:nvPr/>
        </p:nvSpPr>
        <p:spPr>
          <a:xfrm>
            <a:off x="4545133" y="2876097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API Management</a:t>
            </a:r>
            <a:endParaRPr kumimoji="1" lang="ja-JP" altLang="en-US" sz="1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CEE90A-5915-2191-0E99-1E9168B62AAC}"/>
              </a:ext>
            </a:extLst>
          </p:cNvPr>
          <p:cNvSpPr txBox="1"/>
          <p:nvPr/>
        </p:nvSpPr>
        <p:spPr>
          <a:xfrm>
            <a:off x="7710513" y="285605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OpenAI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FCCADF-EB87-2CED-89F3-0C2A7B10D765}"/>
              </a:ext>
            </a:extLst>
          </p:cNvPr>
          <p:cNvSpPr txBox="1"/>
          <p:nvPr/>
        </p:nvSpPr>
        <p:spPr>
          <a:xfrm>
            <a:off x="6322832" y="408865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Monitor</a:t>
            </a:r>
            <a:endParaRPr kumimoji="1"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3F019E-2E5C-A24F-1A64-831781F2B3B0}"/>
              </a:ext>
            </a:extLst>
          </p:cNvPr>
          <p:cNvSpPr txBox="1"/>
          <p:nvPr/>
        </p:nvSpPr>
        <p:spPr>
          <a:xfrm>
            <a:off x="7310108" y="4618780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診断設定</a:t>
            </a:r>
            <a:r>
              <a:rPr kumimoji="1" lang="en-US" altLang="ja-JP" sz="1200" dirty="0"/>
              <a:t>(Log Analytics)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F2D25C-BB13-BD5F-4A19-4AD79F997CE5}"/>
              </a:ext>
            </a:extLst>
          </p:cNvPr>
          <p:cNvSpPr txBox="1"/>
          <p:nvPr/>
        </p:nvSpPr>
        <p:spPr>
          <a:xfrm>
            <a:off x="4127172" y="4610232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診断設定</a:t>
            </a:r>
            <a:r>
              <a:rPr kumimoji="1" lang="en-US" altLang="ja-JP" sz="1200" dirty="0"/>
              <a:t>(Log Analytics)</a:t>
            </a:r>
          </a:p>
          <a:p>
            <a:r>
              <a:rPr lang="en-US" altLang="ja-JP" sz="1200" dirty="0"/>
              <a:t>API </a:t>
            </a:r>
            <a:r>
              <a:rPr lang="ja-JP" altLang="en-US" sz="1200" dirty="0"/>
              <a:t>ログ</a:t>
            </a:r>
            <a:r>
              <a:rPr lang="en-US" altLang="ja-JP" sz="1200" dirty="0"/>
              <a:t>(Application Insights)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05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1531248-E664-A6BB-6B69-9D48D4F6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84" y="150978"/>
            <a:ext cx="7606342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9BAEDE-CA0D-501E-EEE5-CE6C1C80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3" y="2615762"/>
            <a:ext cx="4716259" cy="1774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83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1E73630-BD13-0F6C-AC82-1B212468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7" y="463012"/>
            <a:ext cx="5719013" cy="2110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825D047-FDDF-6AEF-4143-02136C28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31" y="463012"/>
            <a:ext cx="5170598" cy="2698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0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2023-09-04T14:31:04Z</dcterms:created>
  <dcterms:modified xsi:type="dcterms:W3CDTF">2023-09-05T02:29:17Z</dcterms:modified>
</cp:coreProperties>
</file>