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81162-18EB-B0EF-1281-17A6F482F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B2BFAD-66CC-A47D-C6A2-57D799676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94D8D-6692-D8D2-5250-BD699AF0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D8A2FE-44DE-9149-82B6-EC969A51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8EE17A-84C2-FD91-C1DA-661BB83F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2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53A0BC-8B99-4C41-CA03-98E84DDE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1D81AB-EA5D-7615-EAEB-73B8173B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EE4003-CDB6-8E51-DDB3-A404A71D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06305-E068-A575-E95C-44451EC5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2789D3-0DEB-B73D-7ED8-A3BEFA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24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56A7C0-BBD1-68F1-E0CE-0C3F8189A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41A552-D943-6010-2E9B-8A8AD6513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AED86-34B2-BCD8-C310-10EABB45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97C13-7D86-C94A-4890-FA76628E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FBCBE-083B-4C82-9703-419AFC7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6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2369B-8098-65DF-5A19-8CF3489C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0D0CA0-923E-8382-A64A-420A6FB6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7220E-11B1-CFA6-0647-5E7885D7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9910CB-A49B-66F9-8B5C-E579A8FD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FD87D3-F487-3871-FC0B-4D2CDB7A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11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DD24D-CD2C-300D-1AA4-F2B300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2F3-7AEE-F453-417A-9046F398C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00D0EC-D475-276F-63E6-2BBF7AD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FE597-9A1B-5ADE-37B7-C54C89DF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597B5B-C767-EA3C-2F85-4439CD0B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06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6209E-1C58-A631-872E-B51462E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7F1B0-1D7A-E871-92F8-CDD4EF58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3166D-A41A-86E1-3734-D8D190898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2721F2-613D-E800-DBE8-A3FEE2D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0A7882-133D-FAB7-D0BA-E2E7FD57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82A33B-967F-6752-D71F-F3093B04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70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6D61EC-BFBC-355B-8422-14C139EB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1481D4-7EF3-0880-BBFF-2262F0C76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EBF7ED-07DD-2029-CE04-9BB8594C9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15895D-F982-A66A-722C-F45794216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ADF636-BC28-8409-D4C2-53B49943B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A1F302-0956-3326-2D27-0D2A84AE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EA6E1B-23E2-8C76-379B-B83F3879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47CB37-2E7B-B97F-3929-7AED922A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9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4A16D-F09F-05B1-C388-F36BE675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58A313-4B83-1960-1CED-C6087128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C4FA9E-1C4D-3AED-AF44-5D3E5BB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3224DA-62CC-C44A-A4AC-2975B75F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5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358520-5966-5CFA-2F95-E38411B2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7491DA-9243-DAB0-8990-DD4B8CB2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8F498B-EB22-38AF-E057-646D13B8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4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B25727-E212-8262-CEE4-696924622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2C948D-50F2-997E-348A-8EC587EB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2C21C7-4FA9-F9AD-96ED-79BB38BB4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F97E2B-5681-3819-448C-29A67F60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196A6-18AA-AC45-A418-D4DE776A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A4202-AD31-606C-D838-BACCB27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36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4CD1E-DC63-E1FC-7C79-375A737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D30D38-5B53-56DC-D275-22379EF5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B37D23-0FAA-6E28-C496-E81919A4A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B63584-8009-1EE8-E795-1EDFBFF5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CEF0B-3A57-2E78-9B28-BCEA2936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A8B5C5-71EC-3A62-1CAB-29AC7CB4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0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EFFAF-4ABB-7CA0-33D9-964F73C0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75ECB9-7FE3-9E9D-0F66-BC35E1AE8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D432A8-8266-C127-F240-060F6432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DD7-AECA-43D8-A318-74989596C351}" type="datetimeFigureOut">
              <a:rPr kumimoji="1" lang="ja-JP" altLang="en-US" smtClean="0"/>
              <a:t>2022/6/3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B1C0C-B962-9744-2310-B1979A0C8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39983-B2C1-AF3B-201D-D880823DA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C7D3-C80D-40EE-9183-D6CFE82E5E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62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8344A84-2492-F7D4-2912-D5361A7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83" y="52491"/>
            <a:ext cx="8327300" cy="1791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183F6A6-C1CD-332E-8952-CD8F813A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3" y="1967910"/>
            <a:ext cx="8327300" cy="4421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A156218-E70E-9537-0140-FC545C5EBAA9}"/>
              </a:ext>
            </a:extLst>
          </p:cNvPr>
          <p:cNvSpPr/>
          <p:nvPr/>
        </p:nvSpPr>
        <p:spPr>
          <a:xfrm>
            <a:off x="1673043" y="1139770"/>
            <a:ext cx="6895940" cy="2003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316F1721-E3E6-6395-AEE4-8E0B8D18490F}"/>
              </a:ext>
            </a:extLst>
          </p:cNvPr>
          <p:cNvSpPr/>
          <p:nvPr/>
        </p:nvSpPr>
        <p:spPr>
          <a:xfrm>
            <a:off x="8728745" y="656904"/>
            <a:ext cx="2642532" cy="583035"/>
          </a:xfrm>
          <a:prstGeom prst="wedgeRectCallout">
            <a:avLst>
              <a:gd name="adj1" fmla="val -64833"/>
              <a:gd name="adj2" fmla="val 3947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Echo API</a:t>
            </a:r>
            <a:r>
              <a:rPr kumimoji="1" lang="ja-JP" altLang="en-US" sz="1200" dirty="0"/>
              <a:t> に </a:t>
            </a:r>
            <a:r>
              <a:rPr kumimoji="1" lang="en-US" altLang="ja-JP" sz="1200" dirty="0"/>
              <a:t>Rev2</a:t>
            </a:r>
            <a:r>
              <a:rPr kumimoji="1" lang="ja-JP" altLang="en-US" sz="1200" dirty="0"/>
              <a:t> を追加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Current </a:t>
            </a:r>
            <a:r>
              <a:rPr lang="ja-JP" altLang="en-US" sz="1200" dirty="0"/>
              <a:t>にはしない）</a:t>
            </a:r>
            <a:endParaRPr kumimoji="1" lang="ja-JP" altLang="en-US" sz="12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6C35255-B7D0-A63F-F7C7-F17F9338B148}"/>
              </a:ext>
            </a:extLst>
          </p:cNvPr>
          <p:cNvSpPr/>
          <p:nvPr/>
        </p:nvSpPr>
        <p:spPr>
          <a:xfrm>
            <a:off x="4324525" y="2088758"/>
            <a:ext cx="2642532" cy="583035"/>
          </a:xfrm>
          <a:prstGeom prst="wedgeRectCallout">
            <a:avLst>
              <a:gd name="adj1" fmla="val -71658"/>
              <a:gd name="adj2" fmla="val -389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Rev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2 </a:t>
            </a:r>
            <a:r>
              <a:rPr kumimoji="1" lang="ja-JP" altLang="en-US" sz="1200" dirty="0"/>
              <a:t>が選択されていることを</a:t>
            </a:r>
            <a:br>
              <a:rPr kumimoji="1" lang="en-US" altLang="ja-JP" sz="1200" dirty="0"/>
            </a:br>
            <a:r>
              <a:rPr kumimoji="1" lang="ja-JP" altLang="en-US" sz="1200" dirty="0"/>
              <a:t>確認して </a:t>
            </a:r>
            <a:r>
              <a:rPr kumimoji="1" lang="en-US" altLang="ja-JP" sz="1200" dirty="0"/>
              <a:t>API</a:t>
            </a:r>
            <a:r>
              <a:rPr kumimoji="1" lang="ja-JP" altLang="en-US" sz="1200" dirty="0"/>
              <a:t> を修正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3313848-C2B2-4963-11A3-B10EE7FCFD9B}"/>
              </a:ext>
            </a:extLst>
          </p:cNvPr>
          <p:cNvSpPr/>
          <p:nvPr/>
        </p:nvSpPr>
        <p:spPr>
          <a:xfrm>
            <a:off x="1456328" y="1946278"/>
            <a:ext cx="2369052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93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C10AD9C-D3DF-CBA9-68F2-416D104ECC1F}"/>
              </a:ext>
            </a:extLst>
          </p:cNvPr>
          <p:cNvSpPr/>
          <p:nvPr/>
        </p:nvSpPr>
        <p:spPr>
          <a:xfrm>
            <a:off x="4278375" y="112033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=1</a:t>
            </a:r>
            <a:endParaRPr kumimoji="1" lang="ja-JP" altLang="en-US" sz="1400" dirty="0"/>
          </a:p>
          <a:p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D26230C8-8E9E-5437-F8B4-8F9970D0928C}"/>
              </a:ext>
            </a:extLst>
          </p:cNvPr>
          <p:cNvSpPr/>
          <p:nvPr/>
        </p:nvSpPr>
        <p:spPr>
          <a:xfrm>
            <a:off x="4430775" y="1474064"/>
            <a:ext cx="4634917" cy="2360704"/>
          </a:xfrm>
          <a:prstGeom prst="roundRect">
            <a:avLst>
              <a:gd name="adj" fmla="val 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 err="1"/>
              <a:t>echo-api;rev</a:t>
            </a:r>
            <a:r>
              <a:rPr lang="en-US" altLang="ja-JP" sz="1400" dirty="0"/>
              <a:t>=2</a:t>
            </a:r>
            <a:endParaRPr kumimoji="1" lang="ja-JP" altLang="en-US" sz="1400" dirty="0"/>
          </a:p>
        </p:txBody>
      </p:sp>
      <p:sp>
        <p:nvSpPr>
          <p:cNvPr id="2" name="四角形: メモ 1">
            <a:extLst>
              <a:ext uri="{FF2B5EF4-FFF2-40B4-BE49-F238E27FC236}">
                <a16:creationId xmlns:a16="http://schemas.microsoft.com/office/drawing/2014/main" id="{E8006ADA-AC22-94D3-7839-B5118F1EE0E9}"/>
              </a:ext>
            </a:extLst>
          </p:cNvPr>
          <p:cNvSpPr/>
          <p:nvPr/>
        </p:nvSpPr>
        <p:spPr>
          <a:xfrm>
            <a:off x="2005266" y="1734321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FC56C4BC-1265-D38A-9F10-A4F76D05919B}"/>
              </a:ext>
            </a:extLst>
          </p:cNvPr>
          <p:cNvSpPr/>
          <p:nvPr/>
        </p:nvSpPr>
        <p:spPr>
          <a:xfrm>
            <a:off x="4801425" y="191268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XXXX-master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09890F55-A2D5-10FA-CF10-E93B3328F703}"/>
              </a:ext>
            </a:extLst>
          </p:cNvPr>
          <p:cNvSpPr/>
          <p:nvPr/>
        </p:nvSpPr>
        <p:spPr>
          <a:xfrm>
            <a:off x="6788078" y="16204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FDBA41B4-6134-8CC7-1038-746004A19769}"/>
              </a:ext>
            </a:extLst>
          </p:cNvPr>
          <p:cNvSpPr/>
          <p:nvPr/>
        </p:nvSpPr>
        <p:spPr>
          <a:xfrm>
            <a:off x="6940478" y="17728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四角形: メモ 9">
            <a:extLst>
              <a:ext uri="{FF2B5EF4-FFF2-40B4-BE49-F238E27FC236}">
                <a16:creationId xmlns:a16="http://schemas.microsoft.com/office/drawing/2014/main" id="{17135500-28A6-A192-502F-B85F21348C58}"/>
              </a:ext>
            </a:extLst>
          </p:cNvPr>
          <p:cNvSpPr/>
          <p:nvPr/>
        </p:nvSpPr>
        <p:spPr>
          <a:xfrm>
            <a:off x="7092878" y="19252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四角形: メモ 11">
            <a:extLst>
              <a:ext uri="{FF2B5EF4-FFF2-40B4-BE49-F238E27FC236}">
                <a16:creationId xmlns:a16="http://schemas.microsoft.com/office/drawing/2014/main" id="{E2E73E27-D6DD-B624-0094-8F7030DE533D}"/>
              </a:ext>
            </a:extLst>
          </p:cNvPr>
          <p:cNvSpPr/>
          <p:nvPr/>
        </p:nvSpPr>
        <p:spPr>
          <a:xfrm>
            <a:off x="7245278" y="2077672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四角形: メモ 16">
            <a:extLst>
              <a:ext uri="{FF2B5EF4-FFF2-40B4-BE49-F238E27FC236}">
                <a16:creationId xmlns:a16="http://schemas.microsoft.com/office/drawing/2014/main" id="{66364856-C014-C410-37BB-0065EB490597}"/>
              </a:ext>
            </a:extLst>
          </p:cNvPr>
          <p:cNvSpPr/>
          <p:nvPr/>
        </p:nvSpPr>
        <p:spPr>
          <a:xfrm>
            <a:off x="4801424" y="2848757"/>
            <a:ext cx="1627189" cy="85987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XXXX-parameters-.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F9699E51-D160-F4BE-E822-080A1276E4BB}"/>
              </a:ext>
            </a:extLst>
          </p:cNvPr>
          <p:cNvSpPr/>
          <p:nvPr/>
        </p:nvSpPr>
        <p:spPr>
          <a:xfrm>
            <a:off x="7397678" y="2242654"/>
            <a:ext cx="1312877" cy="149324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Xxxx-api</a:t>
            </a:r>
            <a:br>
              <a:rPr kumimoji="1" lang="en-US" altLang="ja-JP" sz="1200" dirty="0"/>
            </a:br>
            <a:r>
              <a:rPr kumimoji="1" lang="en-US" altLang="ja-JP" sz="1200" dirty="0"/>
              <a:t>.template</a:t>
            </a:r>
            <a:br>
              <a:rPr kumimoji="1" lang="en-US" altLang="ja-JP" sz="1200" dirty="0"/>
            </a:br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03A8F6-2553-2729-8972-C9B01513E423}"/>
              </a:ext>
            </a:extLst>
          </p:cNvPr>
          <p:cNvCxnSpPr/>
          <p:nvPr/>
        </p:nvCxnSpPr>
        <p:spPr>
          <a:xfrm>
            <a:off x="6445463" y="2016154"/>
            <a:ext cx="3632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BD7F97B-43A1-24F8-F1BA-09711D2A0E98}"/>
              </a:ext>
            </a:extLst>
          </p:cNvPr>
          <p:cNvCxnSpPr>
            <a:cxnSpLocks/>
          </p:cNvCxnSpPr>
          <p:nvPr/>
        </p:nvCxnSpPr>
        <p:spPr>
          <a:xfrm>
            <a:off x="6458050" y="2168554"/>
            <a:ext cx="4835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4EE8F26-6ED7-A910-1819-D77C0D4A22FF}"/>
              </a:ext>
            </a:extLst>
          </p:cNvPr>
          <p:cNvCxnSpPr>
            <a:cxnSpLocks/>
          </p:cNvCxnSpPr>
          <p:nvPr/>
        </p:nvCxnSpPr>
        <p:spPr>
          <a:xfrm>
            <a:off x="6475906" y="2320954"/>
            <a:ext cx="6435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75CC4AA-794A-C444-CF21-B441A272E506}"/>
              </a:ext>
            </a:extLst>
          </p:cNvPr>
          <p:cNvCxnSpPr>
            <a:cxnSpLocks/>
          </p:cNvCxnSpPr>
          <p:nvPr/>
        </p:nvCxnSpPr>
        <p:spPr>
          <a:xfrm>
            <a:off x="6468462" y="2473354"/>
            <a:ext cx="778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749E29-8E57-7BEA-7441-8ABDC982CEE6}"/>
              </a:ext>
            </a:extLst>
          </p:cNvPr>
          <p:cNvCxnSpPr>
            <a:cxnSpLocks/>
          </p:cNvCxnSpPr>
          <p:nvPr/>
        </p:nvCxnSpPr>
        <p:spPr>
          <a:xfrm>
            <a:off x="6463599" y="2625754"/>
            <a:ext cx="94222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CABB10F-DC14-C80D-674F-59AFC5FD9FAC}"/>
              </a:ext>
            </a:extLst>
          </p:cNvPr>
          <p:cNvCxnSpPr>
            <a:cxnSpLocks/>
          </p:cNvCxnSpPr>
          <p:nvPr/>
        </p:nvCxnSpPr>
        <p:spPr>
          <a:xfrm>
            <a:off x="3634854" y="2379677"/>
            <a:ext cx="11400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矢印: 下 31">
            <a:extLst>
              <a:ext uri="{FF2B5EF4-FFF2-40B4-BE49-F238E27FC236}">
                <a16:creationId xmlns:a16="http://schemas.microsoft.com/office/drawing/2014/main" id="{1EA97667-30E6-C994-7BEB-CB7E62FD6452}"/>
              </a:ext>
            </a:extLst>
          </p:cNvPr>
          <p:cNvSpPr/>
          <p:nvPr/>
        </p:nvSpPr>
        <p:spPr>
          <a:xfrm rot="5400000">
            <a:off x="9813887" y="1003670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67CAAA-2C65-6096-5F2D-EEE13106DAA2}"/>
              </a:ext>
            </a:extLst>
          </p:cNvPr>
          <p:cNvSpPr txBox="1"/>
          <p:nvPr/>
        </p:nvSpPr>
        <p:spPr>
          <a:xfrm>
            <a:off x="9882357" y="1936454"/>
            <a:ext cx="18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Extractor </a:t>
            </a:r>
            <a:r>
              <a:rPr kumimoji="1" lang="ja-JP" altLang="en-US" sz="1400" dirty="0"/>
              <a:t>で生成</a:t>
            </a:r>
          </a:p>
        </p:txBody>
      </p:sp>
      <p:sp>
        <p:nvSpPr>
          <p:cNvPr id="35" name="四角形: メモ 34">
            <a:extLst>
              <a:ext uri="{FF2B5EF4-FFF2-40B4-BE49-F238E27FC236}">
                <a16:creationId xmlns:a16="http://schemas.microsoft.com/office/drawing/2014/main" id="{B16DFE95-604D-ED5D-11EE-98529180FEC2}"/>
              </a:ext>
            </a:extLst>
          </p:cNvPr>
          <p:cNvSpPr/>
          <p:nvPr/>
        </p:nvSpPr>
        <p:spPr>
          <a:xfrm>
            <a:off x="2004446" y="2846550"/>
            <a:ext cx="1573637" cy="1040447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armdeploy</a:t>
            </a:r>
            <a:br>
              <a:rPr kumimoji="1" lang="en-US" altLang="ja-JP" sz="1400" dirty="0"/>
            </a:br>
            <a:r>
              <a:rPr kumimoji="1" lang="en-US" altLang="ja-JP" sz="1400" dirty="0"/>
              <a:t>.prod</a:t>
            </a:r>
            <a:br>
              <a:rPr kumimoji="1" lang="en-US" altLang="ja-JP" sz="1400" dirty="0"/>
            </a:br>
            <a:r>
              <a:rPr kumimoji="1" lang="en-US" altLang="ja-JP" sz="1400" dirty="0"/>
              <a:t>.parameters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7" name="矢印: 下 36">
            <a:extLst>
              <a:ext uri="{FF2B5EF4-FFF2-40B4-BE49-F238E27FC236}">
                <a16:creationId xmlns:a16="http://schemas.microsoft.com/office/drawing/2014/main" id="{4E903774-6CB7-0D7C-37C9-DCC30B95D061}"/>
              </a:ext>
            </a:extLst>
          </p:cNvPr>
          <p:cNvSpPr/>
          <p:nvPr/>
        </p:nvSpPr>
        <p:spPr>
          <a:xfrm rot="16200000" flipH="1">
            <a:off x="839552" y="2095809"/>
            <a:ext cx="696457" cy="1451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0B034DC-AFDC-A3E2-7DBD-F2E929C795A8}"/>
              </a:ext>
            </a:extLst>
          </p:cNvPr>
          <p:cNvSpPr txBox="1"/>
          <p:nvPr/>
        </p:nvSpPr>
        <p:spPr>
          <a:xfrm>
            <a:off x="246351" y="2357823"/>
            <a:ext cx="1331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手動で作成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438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07728EF-AC9A-6D68-71BC-90F0FCD9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027885"/>
            <a:ext cx="10076033" cy="2802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030B72F-1A6A-7613-0433-2B4129EAE49E}"/>
              </a:ext>
            </a:extLst>
          </p:cNvPr>
          <p:cNvSpPr/>
          <p:nvPr/>
        </p:nvSpPr>
        <p:spPr>
          <a:xfrm>
            <a:off x="9347127" y="3707966"/>
            <a:ext cx="1779905" cy="284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9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BD8C356E-BCF6-4841-D4D3-0D3FE76CD1B6}"/>
              </a:ext>
            </a:extLst>
          </p:cNvPr>
          <p:cNvSpPr/>
          <p:nvPr/>
        </p:nvSpPr>
        <p:spPr>
          <a:xfrm>
            <a:off x="600272" y="2805849"/>
            <a:ext cx="10271860" cy="1585113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/>
              <a:t>Github</a:t>
            </a:r>
            <a:endParaRPr kumimoji="1" lang="ja-JP" altLang="en-US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83EBE35-9EE7-54E2-262E-92C62CE854ED}"/>
              </a:ext>
            </a:extLst>
          </p:cNvPr>
          <p:cNvCxnSpPr/>
          <p:nvPr/>
        </p:nvCxnSpPr>
        <p:spPr>
          <a:xfrm>
            <a:off x="970837" y="4219662"/>
            <a:ext cx="97105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A811C8C-A259-E547-7FFE-5BA8275E5954}"/>
              </a:ext>
            </a:extLst>
          </p:cNvPr>
          <p:cNvSpPr/>
          <p:nvPr/>
        </p:nvSpPr>
        <p:spPr>
          <a:xfrm>
            <a:off x="2680280" y="1616133"/>
            <a:ext cx="3682767" cy="1044894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/>
              <a:t>開発環境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57AA1C8-6E10-ABA4-19AF-3673C42F3ED4}"/>
              </a:ext>
            </a:extLst>
          </p:cNvPr>
          <p:cNvCxnSpPr>
            <a:cxnSpLocks/>
          </p:cNvCxnSpPr>
          <p:nvPr/>
        </p:nvCxnSpPr>
        <p:spPr>
          <a:xfrm>
            <a:off x="2909089" y="2349243"/>
            <a:ext cx="2324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AFA0057-01B4-DC78-EC6B-1C97639C06A8}"/>
              </a:ext>
            </a:extLst>
          </p:cNvPr>
          <p:cNvCxnSpPr>
            <a:cxnSpLocks/>
          </p:cNvCxnSpPr>
          <p:nvPr/>
        </p:nvCxnSpPr>
        <p:spPr>
          <a:xfrm>
            <a:off x="1794950" y="3176633"/>
            <a:ext cx="548136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CAFE5A-A4AA-EB8A-4A0A-0F4C986ED1A4}"/>
              </a:ext>
            </a:extLst>
          </p:cNvPr>
          <p:cNvCxnSpPr>
            <a:cxnSpLocks/>
          </p:cNvCxnSpPr>
          <p:nvPr/>
        </p:nvCxnSpPr>
        <p:spPr>
          <a:xfrm flipV="1">
            <a:off x="1988189" y="3192011"/>
            <a:ext cx="763398" cy="9899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F98672-B413-12B9-DC58-D0C89E674A2F}"/>
              </a:ext>
            </a:extLst>
          </p:cNvPr>
          <p:cNvSpPr txBox="1"/>
          <p:nvPr/>
        </p:nvSpPr>
        <p:spPr>
          <a:xfrm>
            <a:off x="1110041" y="4092481"/>
            <a:ext cx="59022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main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131F2-6FF4-7B0E-382F-F32F848AEA15}"/>
              </a:ext>
            </a:extLst>
          </p:cNvPr>
          <p:cNvSpPr txBox="1"/>
          <p:nvPr/>
        </p:nvSpPr>
        <p:spPr>
          <a:xfrm>
            <a:off x="1949198" y="3037079"/>
            <a:ext cx="478016" cy="2543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kumimoji="1" lang="en-US" altLang="ja-JP" sz="1400" dirty="0"/>
              <a:t>dev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B7C340-86E6-607A-1F55-392603916288}"/>
              </a:ext>
            </a:extLst>
          </p:cNvPr>
          <p:cNvSpPr txBox="1"/>
          <p:nvPr/>
        </p:nvSpPr>
        <p:spPr>
          <a:xfrm>
            <a:off x="1260313" y="3429000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checkout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020B199-DEFE-3DD3-C267-E307DA380EBF}"/>
              </a:ext>
            </a:extLst>
          </p:cNvPr>
          <p:cNvSpPr txBox="1"/>
          <p:nvPr/>
        </p:nvSpPr>
        <p:spPr>
          <a:xfrm>
            <a:off x="3052880" y="2195355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1486BB-8ABB-F0FF-FCCA-53573516E774}"/>
              </a:ext>
            </a:extLst>
          </p:cNvPr>
          <p:cNvSpPr txBox="1"/>
          <p:nvPr/>
        </p:nvSpPr>
        <p:spPr>
          <a:xfrm>
            <a:off x="4108171" y="2195355"/>
            <a:ext cx="8835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API </a:t>
            </a:r>
            <a:r>
              <a:rPr lang="ja-JP" altLang="en-US" sz="1400" dirty="0"/>
              <a:t>編集</a:t>
            </a:r>
            <a:endParaRPr kumimoji="1" lang="ja-JP" altLang="en-US" sz="1400" dirty="0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DCF4847E-0043-BF6F-0D84-869949A15024}"/>
              </a:ext>
            </a:extLst>
          </p:cNvPr>
          <p:cNvSpPr/>
          <p:nvPr/>
        </p:nvSpPr>
        <p:spPr>
          <a:xfrm>
            <a:off x="5443987" y="2535282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E1D402-89F1-B873-7EA1-7A155181C539}"/>
              </a:ext>
            </a:extLst>
          </p:cNvPr>
          <p:cNvSpPr txBox="1"/>
          <p:nvPr/>
        </p:nvSpPr>
        <p:spPr>
          <a:xfrm>
            <a:off x="5261244" y="2195355"/>
            <a:ext cx="76815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Extract</a:t>
            </a:r>
            <a:endParaRPr kumimoji="1" lang="ja-JP" altLang="en-US" sz="1400" dirty="0"/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2EE81E57-7FA5-AED9-E80B-D91566ADF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838" y="1705796"/>
            <a:ext cx="404272" cy="404272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CAC8452-CB93-B29F-C317-A0F394C0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5191" y="1759131"/>
            <a:ext cx="303735" cy="303735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5662874-5B4B-41D6-2E4C-B9A399D03DC8}"/>
              </a:ext>
            </a:extLst>
          </p:cNvPr>
          <p:cNvSpPr txBox="1"/>
          <p:nvPr/>
        </p:nvSpPr>
        <p:spPr>
          <a:xfrm>
            <a:off x="6906567" y="3538240"/>
            <a:ext cx="290401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ja-JP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sz="1200" dirty="0"/>
              <a:t>Pull Request</a:t>
            </a:r>
            <a:endParaRPr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849A71E-CC43-0C1D-5531-8C2764A34797}"/>
              </a:ext>
            </a:extLst>
          </p:cNvPr>
          <p:cNvSpPr txBox="1"/>
          <p:nvPr/>
        </p:nvSpPr>
        <p:spPr>
          <a:xfrm>
            <a:off x="5768360" y="2878754"/>
            <a:ext cx="824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Commit</a:t>
            </a:r>
            <a:endParaRPr kumimoji="1" lang="ja-JP" altLang="en-US" sz="1400" dirty="0"/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28C29488-D3DC-0D65-896E-C7637E31FCF0}"/>
              </a:ext>
            </a:extLst>
          </p:cNvPr>
          <p:cNvSpPr/>
          <p:nvPr/>
        </p:nvSpPr>
        <p:spPr>
          <a:xfrm>
            <a:off x="6573233" y="4548274"/>
            <a:ext cx="5301382" cy="1119027"/>
          </a:xfrm>
          <a:prstGeom prst="roundRect">
            <a:avLst>
              <a:gd name="adj" fmla="val 823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ja-JP" altLang="en-US" dirty="0"/>
              <a:t>本番環境</a:t>
            </a:r>
            <a:endParaRPr kumimoji="1" lang="ja-JP" altLang="en-US" dirty="0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393F7CB5-39F5-4D2F-2049-364A1E05E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1091" y="5234868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5E6926D7-3066-6B27-49D6-BA4B54775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6851" y="5285136"/>
            <a:ext cx="303735" cy="303735"/>
          </a:xfrm>
          <a:prstGeom prst="rect">
            <a:avLst/>
          </a:prstGeom>
        </p:spPr>
      </p:pic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F656655A-A9BC-9EBA-D900-B6AADA8BDEA8}"/>
              </a:ext>
            </a:extLst>
          </p:cNvPr>
          <p:cNvCxnSpPr>
            <a:cxnSpLocks/>
          </p:cNvCxnSpPr>
          <p:nvPr/>
        </p:nvCxnSpPr>
        <p:spPr>
          <a:xfrm>
            <a:off x="6839972" y="3199730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BA1FBA7-CBC6-07AD-8739-9F5E393D4D55}"/>
              </a:ext>
            </a:extLst>
          </p:cNvPr>
          <p:cNvCxnSpPr>
            <a:cxnSpLocks/>
          </p:cNvCxnSpPr>
          <p:nvPr/>
        </p:nvCxnSpPr>
        <p:spPr>
          <a:xfrm>
            <a:off x="6777352" y="4982340"/>
            <a:ext cx="1921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9ECB327-688D-094F-601E-515BCBF4C377}"/>
              </a:ext>
            </a:extLst>
          </p:cNvPr>
          <p:cNvSpPr txBox="1"/>
          <p:nvPr/>
        </p:nvSpPr>
        <p:spPr>
          <a:xfrm>
            <a:off x="6798229" y="4831876"/>
            <a:ext cx="80342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68E456-BB1F-227A-C286-0F73FA6A209D}"/>
              </a:ext>
            </a:extLst>
          </p:cNvPr>
          <p:cNvSpPr txBox="1"/>
          <p:nvPr/>
        </p:nvSpPr>
        <p:spPr>
          <a:xfrm>
            <a:off x="8715228" y="4828451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テスト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8124C20C-16DD-FC1D-BAFA-7BDFB154F84E}"/>
              </a:ext>
            </a:extLst>
          </p:cNvPr>
          <p:cNvSpPr txBox="1"/>
          <p:nvPr/>
        </p:nvSpPr>
        <p:spPr>
          <a:xfrm>
            <a:off x="9903932" y="4831876"/>
            <a:ext cx="165301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/>
              <a:t>Revision</a:t>
            </a:r>
            <a:r>
              <a:rPr lang="ja-JP" altLang="en-US" sz="1400" dirty="0"/>
              <a:t> 切り替え</a:t>
            </a:r>
            <a:endParaRPr kumimoji="1" lang="ja-JP" altLang="en-US" sz="1400" dirty="0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4465DA73-C002-0343-C8A4-EEC6D8CA1554}"/>
              </a:ext>
            </a:extLst>
          </p:cNvPr>
          <p:cNvSpPr/>
          <p:nvPr/>
        </p:nvSpPr>
        <p:spPr>
          <a:xfrm>
            <a:off x="6998607" y="3890644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088AF96-E987-680E-DB7E-EF78043D29FD}"/>
              </a:ext>
            </a:extLst>
          </p:cNvPr>
          <p:cNvCxnSpPr>
            <a:cxnSpLocks/>
          </p:cNvCxnSpPr>
          <p:nvPr/>
        </p:nvCxnSpPr>
        <p:spPr>
          <a:xfrm>
            <a:off x="9731093" y="3840658"/>
            <a:ext cx="243242" cy="315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38B3D4F-EBCC-764D-0E11-82FB1EF73445}"/>
              </a:ext>
            </a:extLst>
          </p:cNvPr>
          <p:cNvSpPr txBox="1"/>
          <p:nvPr/>
        </p:nvSpPr>
        <p:spPr>
          <a:xfrm>
            <a:off x="9950351" y="391579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Merge</a:t>
            </a:r>
            <a:endParaRPr kumimoji="1" lang="ja-JP" altLang="en-US" sz="1400" dirty="0"/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7061BB36-6A02-D9BE-EA2B-93D222BF7755}"/>
              </a:ext>
            </a:extLst>
          </p:cNvPr>
          <p:cNvSpPr/>
          <p:nvPr/>
        </p:nvSpPr>
        <p:spPr>
          <a:xfrm>
            <a:off x="10073926" y="4262968"/>
            <a:ext cx="402671" cy="570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1A115E7-F5A1-7B4A-D5D2-BDDF90CC306B}"/>
              </a:ext>
            </a:extLst>
          </p:cNvPr>
          <p:cNvSpPr txBox="1"/>
          <p:nvPr/>
        </p:nvSpPr>
        <p:spPr>
          <a:xfrm>
            <a:off x="7761399" y="4711648"/>
            <a:ext cx="758541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ARM</a:t>
            </a:r>
            <a:br>
              <a:rPr kumimoji="1" lang="en-US" altLang="ja-JP" sz="1400" dirty="0"/>
            </a:br>
            <a:r>
              <a:rPr kumimoji="1" lang="en-US" altLang="ja-JP" sz="1400" dirty="0"/>
              <a:t>Deploy</a:t>
            </a:r>
            <a:endParaRPr kumimoji="1" lang="ja-JP" altLang="en-US" sz="1400" dirty="0"/>
          </a:p>
        </p:txBody>
      </p:sp>
      <p:sp>
        <p:nvSpPr>
          <p:cNvPr id="85" name="矢印: 下 84">
            <a:extLst>
              <a:ext uri="{FF2B5EF4-FFF2-40B4-BE49-F238E27FC236}">
                <a16:creationId xmlns:a16="http://schemas.microsoft.com/office/drawing/2014/main" id="{1FDCA327-8913-66B4-FE67-2FD304C7F41D}"/>
              </a:ext>
            </a:extLst>
          </p:cNvPr>
          <p:cNvSpPr/>
          <p:nvPr/>
        </p:nvSpPr>
        <p:spPr>
          <a:xfrm flipV="1">
            <a:off x="8888856" y="3875433"/>
            <a:ext cx="402671" cy="882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81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7B2DB23-42AD-1C88-6F9C-AE9BA279C2BE}"/>
              </a:ext>
            </a:extLst>
          </p:cNvPr>
          <p:cNvSpPr/>
          <p:nvPr/>
        </p:nvSpPr>
        <p:spPr>
          <a:xfrm>
            <a:off x="868044" y="2138556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1AF65CB-2829-0625-8C55-74B7B2B36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568" y="1152619"/>
            <a:ext cx="556846" cy="55684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47A882B-2022-670C-EA69-4CDE0F9A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2721" y="1152619"/>
            <a:ext cx="591895" cy="59189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E1FE9F-0BE9-114D-11EB-D0408908B79F}"/>
              </a:ext>
            </a:extLst>
          </p:cNvPr>
          <p:cNvSpPr txBox="1"/>
          <p:nvPr/>
        </p:nvSpPr>
        <p:spPr>
          <a:xfrm>
            <a:off x="4466877" y="78328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4FD5FB-7DFC-065E-354B-B7EC74052DE1}"/>
              </a:ext>
            </a:extLst>
          </p:cNvPr>
          <p:cNvSpPr/>
          <p:nvPr/>
        </p:nvSpPr>
        <p:spPr>
          <a:xfrm>
            <a:off x="4773085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DCF9A3D-52D5-7AF9-31E2-3F93B771A78E}"/>
              </a:ext>
            </a:extLst>
          </p:cNvPr>
          <p:cNvSpPr/>
          <p:nvPr/>
        </p:nvSpPr>
        <p:spPr>
          <a:xfrm>
            <a:off x="5060946" y="2640730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  <a:endParaRPr kumimoji="1" lang="ja-JP" altLang="en-US" sz="1400" dirty="0"/>
          </a:p>
        </p:txBody>
      </p:sp>
      <p:pic>
        <p:nvPicPr>
          <p:cNvPr id="15" name="図 14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D6DC3A4A-7040-83AB-8FF6-A7B8C4A21F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802" y="1183808"/>
            <a:ext cx="623775" cy="623775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BC1940B-B8EA-B4F6-4D68-D690958FD7F3}"/>
              </a:ext>
            </a:extLst>
          </p:cNvPr>
          <p:cNvSpPr txBox="1"/>
          <p:nvPr/>
        </p:nvSpPr>
        <p:spPr>
          <a:xfrm>
            <a:off x="9350793" y="78716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3B5F28C9-A10C-F620-3465-DF0211E60170}"/>
              </a:ext>
            </a:extLst>
          </p:cNvPr>
          <p:cNvSpPr/>
          <p:nvPr/>
        </p:nvSpPr>
        <p:spPr>
          <a:xfrm>
            <a:off x="8780156" y="2155787"/>
            <a:ext cx="1927065" cy="1592092"/>
          </a:xfrm>
          <a:prstGeom prst="wedgeRectCallout">
            <a:avLst>
              <a:gd name="adj1" fmla="val -3842"/>
              <a:gd name="adj2" fmla="val -8843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E9B29DB5-B457-0682-ACD7-90CCD8B7AD2A}"/>
              </a:ext>
            </a:extLst>
          </p:cNvPr>
          <p:cNvSpPr/>
          <p:nvPr/>
        </p:nvSpPr>
        <p:spPr>
          <a:xfrm>
            <a:off x="9068017" y="2640729"/>
            <a:ext cx="1351341" cy="462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Subscription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76F593-1A27-2F34-E550-A95CE1E5F061}"/>
              </a:ext>
            </a:extLst>
          </p:cNvPr>
          <p:cNvCxnSpPr>
            <a:cxnSpLocks/>
          </p:cNvCxnSpPr>
          <p:nvPr/>
        </p:nvCxnSpPr>
        <p:spPr>
          <a:xfrm>
            <a:off x="2629390" y="2891744"/>
            <a:ext cx="232463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A90BA8A-E32C-5582-FA99-F4442EB8119E}"/>
              </a:ext>
            </a:extLst>
          </p:cNvPr>
          <p:cNvCxnSpPr>
            <a:cxnSpLocks/>
          </p:cNvCxnSpPr>
          <p:nvPr/>
        </p:nvCxnSpPr>
        <p:spPr>
          <a:xfrm>
            <a:off x="6479388" y="2866445"/>
            <a:ext cx="2557097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47AEC9-E98E-D6FA-E31B-D2F824104B93}"/>
              </a:ext>
            </a:extLst>
          </p:cNvPr>
          <p:cNvSpPr txBox="1"/>
          <p:nvPr/>
        </p:nvSpPr>
        <p:spPr>
          <a:xfrm rot="19158532">
            <a:off x="3324460" y="2780713"/>
            <a:ext cx="114816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/>
              <a:t>federation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BA9C8A-799F-C583-1EE9-E2C8B9392616}"/>
              </a:ext>
            </a:extLst>
          </p:cNvPr>
          <p:cNvSpPr txBox="1"/>
          <p:nvPr/>
        </p:nvSpPr>
        <p:spPr>
          <a:xfrm rot="19158532">
            <a:off x="7572220" y="2733260"/>
            <a:ext cx="1148168" cy="3077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400" dirty="0"/>
              <a:t>RBAC</a:t>
            </a:r>
            <a:endParaRPr kumimoji="1" lang="ja-JP" altLang="en-US" sz="1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C9C79E4-46B7-6DE2-F586-FE8801FA9AF4}"/>
              </a:ext>
            </a:extLst>
          </p:cNvPr>
          <p:cNvSpPr txBox="1"/>
          <p:nvPr/>
        </p:nvSpPr>
        <p:spPr>
          <a:xfrm>
            <a:off x="868044" y="78328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 Repository</a:t>
            </a:r>
            <a:endParaRPr kumimoji="1" lang="ja-JP" altLang="en-US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C9617EE-9291-81F2-C567-CA2B8A8B2868}"/>
              </a:ext>
            </a:extLst>
          </p:cNvPr>
          <p:cNvSpPr/>
          <p:nvPr/>
        </p:nvSpPr>
        <p:spPr>
          <a:xfrm>
            <a:off x="1141457" y="2237609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Branch</a:t>
            </a:r>
            <a:endParaRPr kumimoji="1" lang="ja-JP" altLang="en-US" sz="14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DDA3991-4927-DF0B-1DD8-F7FC7598989F}"/>
              </a:ext>
            </a:extLst>
          </p:cNvPr>
          <p:cNvSpPr/>
          <p:nvPr/>
        </p:nvSpPr>
        <p:spPr>
          <a:xfrm>
            <a:off x="1141457" y="2600930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Environment</a:t>
            </a:r>
            <a:endParaRPr kumimoji="1" lang="ja-JP" altLang="en-US" sz="14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7CEA807C-7DE9-37F4-F213-6103E0F6CB80}"/>
              </a:ext>
            </a:extLst>
          </p:cNvPr>
          <p:cNvSpPr/>
          <p:nvPr/>
        </p:nvSpPr>
        <p:spPr>
          <a:xfrm>
            <a:off x="1141457" y="296425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Pull Request</a:t>
            </a:r>
            <a:endParaRPr kumimoji="1" lang="ja-JP" altLang="en-US" sz="14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DE2C978-5B37-97AF-AD37-428E056A2222}"/>
              </a:ext>
            </a:extLst>
          </p:cNvPr>
          <p:cNvSpPr/>
          <p:nvPr/>
        </p:nvSpPr>
        <p:spPr>
          <a:xfrm>
            <a:off x="1141457" y="3327571"/>
            <a:ext cx="1351341" cy="3156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Tag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F5586-B73A-3035-ABB6-265D6898FDFA}"/>
              </a:ext>
            </a:extLst>
          </p:cNvPr>
          <p:cNvSpPr txBox="1"/>
          <p:nvPr/>
        </p:nvSpPr>
        <p:spPr>
          <a:xfrm>
            <a:off x="815788" y="3855601"/>
            <a:ext cx="2479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AZURE_TENANT_ID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AZURE_CLIENT_ID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AZURE_SUBSCRIPTION_ID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55B4B02-7B0F-6374-4AE8-72DB1CCD7370}"/>
              </a:ext>
            </a:extLst>
          </p:cNvPr>
          <p:cNvSpPr txBox="1"/>
          <p:nvPr/>
        </p:nvSpPr>
        <p:spPr>
          <a:xfrm>
            <a:off x="4773085" y="3855600"/>
            <a:ext cx="2010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Organization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 dirty="0"/>
              <a:t>Repository</a:t>
            </a:r>
          </a:p>
          <a:p>
            <a:pPr marL="285750" indent="-285750">
              <a:buFontTx/>
              <a:buChar char="-"/>
            </a:pPr>
            <a:r>
              <a:rPr lang="en-US" altLang="ja-JP" sz="1200" dirty="0"/>
              <a:t>Entity</a:t>
            </a:r>
            <a:endParaRPr kumimoji="1" lang="ja-JP" altLang="en-US" sz="1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32C8F6-A35D-CD29-36BF-E3969064F3E8}"/>
              </a:ext>
            </a:extLst>
          </p:cNvPr>
          <p:cNvSpPr txBox="1"/>
          <p:nvPr/>
        </p:nvSpPr>
        <p:spPr>
          <a:xfrm>
            <a:off x="8780156" y="3813592"/>
            <a:ext cx="2010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sz="1200" dirty="0"/>
              <a:t>ClientID</a:t>
            </a:r>
          </a:p>
          <a:p>
            <a:pPr marL="285750" indent="-285750">
              <a:buFontTx/>
              <a:buChar char="-"/>
            </a:pPr>
            <a:r>
              <a:rPr kumimoji="1" lang="en-US" altLang="ja-JP" sz="1200"/>
              <a:t>RoleAssignment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44520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134</Words>
  <Application>Microsoft Office PowerPoint</Application>
  <PresentationFormat>ワイド画面</PresentationFormat>
  <Paragraphs>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</cp:revision>
  <dcterms:created xsi:type="dcterms:W3CDTF">2022-06-03T07:41:14Z</dcterms:created>
  <dcterms:modified xsi:type="dcterms:W3CDTF">2022-06-03T10:19:26Z</dcterms:modified>
</cp:coreProperties>
</file>