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881162-18EB-B0EF-1281-17A6F482F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6B2BFAD-66CC-A47D-C6A2-57D799676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B94D8D-6692-D8D2-5250-BD699AF08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FDD7-AECA-43D8-A318-74989596C351}" type="datetimeFigureOut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D8A2FE-44DE-9149-82B6-EC969A517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8EE17A-84C2-FD91-C1DA-661BB83F9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2C7D3-C80D-40EE-9183-D6CFE82E5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3244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53A0BC-8B99-4C41-CA03-98E84DDEA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51D81AB-EA5D-7615-EAEB-73B8173B3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EE4003-CDB6-8E51-DDB3-A404A71DB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FDD7-AECA-43D8-A318-74989596C351}" type="datetimeFigureOut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F06305-E068-A575-E95C-44451EC59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2789D3-0DEB-B73D-7ED8-A3BEFA664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2C7D3-C80D-40EE-9183-D6CFE82E5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243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656A7C0-BBD1-68F1-E0CE-0C3F8189A8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241A552-D943-6010-2E9B-8A8AD6513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6AED86-34B2-BCD8-C310-10EABB45B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FDD7-AECA-43D8-A318-74989596C351}" type="datetimeFigureOut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297C13-7D86-C94A-4890-FA76628EB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7FBCBE-083B-4C82-9703-419AFC78E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2C7D3-C80D-40EE-9183-D6CFE82E5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266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B2369B-8098-65DF-5A19-8CF3489C9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0D0CA0-923E-8382-A64A-420A6FB68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77220E-11B1-CFA6-0647-5E7885D72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FDD7-AECA-43D8-A318-74989596C351}" type="datetimeFigureOut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9910CB-A49B-66F9-8B5C-E579A8FDA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FD87D3-F487-3871-FC0B-4D2CDB7A6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2C7D3-C80D-40EE-9183-D6CFE82E5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511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DDD24D-CD2C-300D-1AA4-F2B300E45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B242F3-7AEE-F453-417A-9046F398C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00D0EC-D475-276F-63E6-2BBF7AD16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FDD7-AECA-43D8-A318-74989596C351}" type="datetimeFigureOut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0FE597-9A1B-5ADE-37B7-C54C89DFB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597B5B-C767-EA3C-2F85-4439CD0B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2C7D3-C80D-40EE-9183-D6CFE82E5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4067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46209E-1C58-A631-872E-B51462E28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57F1B0-1D7A-E871-92F8-CDD4EF588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9B3166D-A41A-86E1-3734-D8D190898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2721F2-613D-E800-DBE8-A3FEE2DEE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FDD7-AECA-43D8-A318-74989596C351}" type="datetimeFigureOut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10A7882-133D-FAB7-D0BA-E2E7FD57D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E82A33B-967F-6752-D71F-F3093B04A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2C7D3-C80D-40EE-9183-D6CFE82E5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4703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6D61EC-BFBC-355B-8422-14C139EB0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71481D4-7EF3-0880-BBFF-2262F0C76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6EBF7ED-07DD-2029-CE04-9BB8594C9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715895D-F982-A66A-722C-F457942160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9ADF636-BC28-8409-D4C2-53B49943B1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4A1F302-0956-3326-2D27-0D2A84AEE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FDD7-AECA-43D8-A318-74989596C351}" type="datetimeFigureOut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CEA6E1B-23E2-8C76-379B-B83F3879C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547CB37-2E7B-B97F-3929-7AED922A5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2C7D3-C80D-40EE-9183-D6CFE82E5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149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B4A16D-F09F-05B1-C388-F36BE6752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658A313-4B83-1960-1CED-C60871288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FDD7-AECA-43D8-A318-74989596C351}" type="datetimeFigureOut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8C4FA9E-1C4D-3AED-AF44-5D3E5BB74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03224DA-62CC-C44A-A4AC-2975B75F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2C7D3-C80D-40EE-9183-D6CFE82E5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659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C358520-5966-5CFA-2F95-E38411B2E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FDD7-AECA-43D8-A318-74989596C351}" type="datetimeFigureOut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87491DA-9243-DAB0-8990-DD4B8CB2E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C8F498B-EB22-38AF-E057-646D13B82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2C7D3-C80D-40EE-9183-D6CFE82E5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654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B25727-E212-8262-CEE4-696924622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2C948D-50F2-997E-348A-8EC587EBD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72C21C7-4FA9-F9AD-96ED-79BB38BB4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8F97E2B-5681-3819-448C-29A67F602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FDD7-AECA-43D8-A318-74989596C351}" type="datetimeFigureOut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2196A6-18AA-AC45-A418-D4DE776A7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6A4202-AD31-606C-D838-BACCB270C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2C7D3-C80D-40EE-9183-D6CFE82E5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2365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74CD1E-DC63-E1FC-7C79-375A7375D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1D30D38-5B53-56DC-D275-22379EF5E6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0B37D23-0FAA-6E28-C496-E81919A4A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1B63584-8009-1EE8-E795-1EDFBFF5E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FDD7-AECA-43D8-A318-74989596C351}" type="datetimeFigureOut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EECEF0B-3A57-2E78-9B28-BCEA29365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AA8B5C5-71EC-3A62-1CAB-29AC7CB42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2C7D3-C80D-40EE-9183-D6CFE82E5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450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6DEFFAF-4ABB-7CA0-33D9-964F73C0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575ECB9-7FE3-9E9D-0F66-BC35E1AE8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D432A8-8266-C127-F240-060F6432B8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CFDD7-AECA-43D8-A318-74989596C351}" type="datetimeFigureOut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0B1C0C-B962-9744-2310-B1979A0C83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839983-B2C1-AF3B-201D-D880823DA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2C7D3-C80D-40EE-9183-D6CFE82E5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062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98344A84-2492-F7D4-2912-D5361A762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83" y="52491"/>
            <a:ext cx="8327300" cy="17917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183F6A6-C1CD-332E-8952-CD8F813A6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83" y="1967910"/>
            <a:ext cx="8327300" cy="44214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8A156218-E70E-9537-0140-FC545C5EBAA9}"/>
              </a:ext>
            </a:extLst>
          </p:cNvPr>
          <p:cNvSpPr/>
          <p:nvPr/>
        </p:nvSpPr>
        <p:spPr>
          <a:xfrm>
            <a:off x="1673043" y="1139770"/>
            <a:ext cx="6895940" cy="20033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316F1721-E3E6-6395-AEE4-8E0B8D18490F}"/>
              </a:ext>
            </a:extLst>
          </p:cNvPr>
          <p:cNvSpPr/>
          <p:nvPr/>
        </p:nvSpPr>
        <p:spPr>
          <a:xfrm>
            <a:off x="8728745" y="656904"/>
            <a:ext cx="2642532" cy="583035"/>
          </a:xfrm>
          <a:prstGeom prst="wedgeRectCallout">
            <a:avLst>
              <a:gd name="adj1" fmla="val -64833"/>
              <a:gd name="adj2" fmla="val 3947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Echo API</a:t>
            </a:r>
            <a:r>
              <a:rPr kumimoji="1" lang="ja-JP" altLang="en-US" sz="1200" dirty="0"/>
              <a:t> に </a:t>
            </a:r>
            <a:r>
              <a:rPr kumimoji="1" lang="en-US" altLang="ja-JP" sz="1200" dirty="0"/>
              <a:t>Rev2</a:t>
            </a:r>
            <a:r>
              <a:rPr kumimoji="1" lang="ja-JP" altLang="en-US" sz="1200" dirty="0"/>
              <a:t> を追加</a:t>
            </a:r>
            <a:endParaRPr kumimoji="1" lang="en-US" altLang="ja-JP" sz="1200" dirty="0"/>
          </a:p>
          <a:p>
            <a:pPr algn="ctr"/>
            <a:r>
              <a:rPr lang="ja-JP" altLang="en-US" sz="1200" dirty="0"/>
              <a:t>（</a:t>
            </a:r>
            <a:r>
              <a:rPr lang="en-US" altLang="ja-JP" sz="1200" dirty="0"/>
              <a:t>Current </a:t>
            </a:r>
            <a:r>
              <a:rPr lang="ja-JP" altLang="en-US" sz="1200" dirty="0"/>
              <a:t>にはしない）</a:t>
            </a:r>
            <a:endParaRPr kumimoji="1" lang="ja-JP" altLang="en-US" sz="1200" dirty="0"/>
          </a:p>
        </p:txBody>
      </p: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76C35255-B7D0-A63F-F7C7-F17F9338B148}"/>
              </a:ext>
            </a:extLst>
          </p:cNvPr>
          <p:cNvSpPr/>
          <p:nvPr/>
        </p:nvSpPr>
        <p:spPr>
          <a:xfrm>
            <a:off x="4324525" y="2088758"/>
            <a:ext cx="2642532" cy="583035"/>
          </a:xfrm>
          <a:prstGeom prst="wedgeRectCallout">
            <a:avLst>
              <a:gd name="adj1" fmla="val -71658"/>
              <a:gd name="adj2" fmla="val -3893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Rev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2 </a:t>
            </a:r>
            <a:r>
              <a:rPr kumimoji="1" lang="ja-JP" altLang="en-US" sz="1200" dirty="0"/>
              <a:t>が選択されていることを</a:t>
            </a:r>
            <a:br>
              <a:rPr kumimoji="1" lang="en-US" altLang="ja-JP" sz="1200" dirty="0"/>
            </a:br>
            <a:r>
              <a:rPr kumimoji="1" lang="ja-JP" altLang="en-US" sz="1200" dirty="0"/>
              <a:t>確認して </a:t>
            </a:r>
            <a:r>
              <a:rPr kumimoji="1" lang="en-US" altLang="ja-JP" sz="1200" dirty="0"/>
              <a:t>API</a:t>
            </a:r>
            <a:r>
              <a:rPr kumimoji="1" lang="ja-JP" altLang="en-US" sz="1200" dirty="0"/>
              <a:t> を修正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3313848-C2B2-4963-11A3-B10EE7FCFD9B}"/>
              </a:ext>
            </a:extLst>
          </p:cNvPr>
          <p:cNvSpPr/>
          <p:nvPr/>
        </p:nvSpPr>
        <p:spPr>
          <a:xfrm>
            <a:off x="1456328" y="1946278"/>
            <a:ext cx="2369052" cy="2849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1937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4C10AD9C-D3DF-CBA9-68F2-416D104ECC1F}"/>
              </a:ext>
            </a:extLst>
          </p:cNvPr>
          <p:cNvSpPr/>
          <p:nvPr/>
        </p:nvSpPr>
        <p:spPr>
          <a:xfrm>
            <a:off x="4278375" y="1120334"/>
            <a:ext cx="4634917" cy="2360704"/>
          </a:xfrm>
          <a:prstGeom prst="roundRect">
            <a:avLst>
              <a:gd name="adj" fmla="val 0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 err="1"/>
              <a:t>echo-api;rev</a:t>
            </a:r>
            <a:r>
              <a:rPr lang="en-US" altLang="ja-JP" sz="1400" dirty="0"/>
              <a:t>=1</a:t>
            </a:r>
            <a:endParaRPr kumimoji="1" lang="ja-JP" altLang="en-US" sz="1400" dirty="0"/>
          </a:p>
          <a:p>
            <a:endParaRPr kumimoji="1" lang="ja-JP" altLang="en-US" sz="140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D26230C8-8E9E-5437-F8B4-8F9970D0928C}"/>
              </a:ext>
            </a:extLst>
          </p:cNvPr>
          <p:cNvSpPr/>
          <p:nvPr/>
        </p:nvSpPr>
        <p:spPr>
          <a:xfrm>
            <a:off x="4430775" y="1474064"/>
            <a:ext cx="4634917" cy="2360704"/>
          </a:xfrm>
          <a:prstGeom prst="roundRect">
            <a:avLst>
              <a:gd name="adj" fmla="val 0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 err="1"/>
              <a:t>echo-api;rev</a:t>
            </a:r>
            <a:r>
              <a:rPr lang="en-US" altLang="ja-JP" sz="1400" dirty="0"/>
              <a:t>=2</a:t>
            </a:r>
            <a:endParaRPr kumimoji="1" lang="ja-JP" altLang="en-US" sz="1400" dirty="0"/>
          </a:p>
        </p:txBody>
      </p:sp>
      <p:sp>
        <p:nvSpPr>
          <p:cNvPr id="2" name="四角形: メモ 1">
            <a:extLst>
              <a:ext uri="{FF2B5EF4-FFF2-40B4-BE49-F238E27FC236}">
                <a16:creationId xmlns:a16="http://schemas.microsoft.com/office/drawing/2014/main" id="{E8006ADA-AC22-94D3-7839-B5118F1EE0E9}"/>
              </a:ext>
            </a:extLst>
          </p:cNvPr>
          <p:cNvSpPr/>
          <p:nvPr/>
        </p:nvSpPr>
        <p:spPr>
          <a:xfrm>
            <a:off x="2005266" y="1734321"/>
            <a:ext cx="1573637" cy="1040447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armdeploy</a:t>
            </a:r>
            <a:br>
              <a:rPr kumimoji="1" lang="en-US" altLang="ja-JP" sz="1400" dirty="0"/>
            </a:br>
            <a:r>
              <a:rPr kumimoji="1" lang="en-US" altLang="ja-JP" sz="1400" dirty="0"/>
              <a:t>.prod</a:t>
            </a:r>
            <a:br>
              <a:rPr kumimoji="1" lang="en-US" altLang="ja-JP" sz="1400" dirty="0"/>
            </a:br>
            <a:r>
              <a:rPr kumimoji="1" lang="en-US" altLang="ja-JP" sz="1400" dirty="0"/>
              <a:t>.</a:t>
            </a:r>
            <a:r>
              <a:rPr kumimoji="1" lang="en-US" altLang="ja-JP" sz="1400" dirty="0" err="1"/>
              <a:t>json</a:t>
            </a:r>
            <a:endParaRPr kumimoji="1" lang="ja-JP" altLang="en-US" sz="1400" dirty="0"/>
          </a:p>
        </p:txBody>
      </p:sp>
      <p:sp>
        <p:nvSpPr>
          <p:cNvPr id="4" name="四角形: メモ 3">
            <a:extLst>
              <a:ext uri="{FF2B5EF4-FFF2-40B4-BE49-F238E27FC236}">
                <a16:creationId xmlns:a16="http://schemas.microsoft.com/office/drawing/2014/main" id="{FC56C4BC-1265-D38A-9F10-A4F76D05919B}"/>
              </a:ext>
            </a:extLst>
          </p:cNvPr>
          <p:cNvSpPr/>
          <p:nvPr/>
        </p:nvSpPr>
        <p:spPr>
          <a:xfrm>
            <a:off x="4801425" y="1912687"/>
            <a:ext cx="1627189" cy="85987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XXXX-master</a:t>
            </a:r>
            <a:br>
              <a:rPr kumimoji="1" lang="en-US" altLang="ja-JP" sz="1200" dirty="0"/>
            </a:br>
            <a:r>
              <a:rPr kumimoji="1" lang="en-US" altLang="ja-JP" sz="1200" dirty="0"/>
              <a:t>.template</a:t>
            </a:r>
            <a:br>
              <a:rPr kumimoji="1" lang="en-US" altLang="ja-JP" sz="1200" dirty="0"/>
            </a:br>
            <a:r>
              <a:rPr kumimoji="1" lang="en-US" altLang="ja-JP" sz="1200" dirty="0"/>
              <a:t>.</a:t>
            </a:r>
            <a:r>
              <a:rPr kumimoji="1" lang="en-US" altLang="ja-JP" sz="1200" dirty="0" err="1"/>
              <a:t>json</a:t>
            </a:r>
            <a:endParaRPr kumimoji="1" lang="ja-JP" altLang="en-US" sz="1200" dirty="0"/>
          </a:p>
        </p:txBody>
      </p:sp>
      <p:sp>
        <p:nvSpPr>
          <p:cNvPr id="6" name="四角形: メモ 5">
            <a:extLst>
              <a:ext uri="{FF2B5EF4-FFF2-40B4-BE49-F238E27FC236}">
                <a16:creationId xmlns:a16="http://schemas.microsoft.com/office/drawing/2014/main" id="{09890F55-A2D5-10FA-CF10-E93B3328F703}"/>
              </a:ext>
            </a:extLst>
          </p:cNvPr>
          <p:cNvSpPr/>
          <p:nvPr/>
        </p:nvSpPr>
        <p:spPr>
          <a:xfrm>
            <a:off x="6788078" y="1620472"/>
            <a:ext cx="1312877" cy="1493240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8" name="四角形: メモ 7">
            <a:extLst>
              <a:ext uri="{FF2B5EF4-FFF2-40B4-BE49-F238E27FC236}">
                <a16:creationId xmlns:a16="http://schemas.microsoft.com/office/drawing/2014/main" id="{FDBA41B4-6134-8CC7-1038-746004A19769}"/>
              </a:ext>
            </a:extLst>
          </p:cNvPr>
          <p:cNvSpPr/>
          <p:nvPr/>
        </p:nvSpPr>
        <p:spPr>
          <a:xfrm>
            <a:off x="6940478" y="1772872"/>
            <a:ext cx="1312877" cy="1493240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四角形: メモ 9">
            <a:extLst>
              <a:ext uri="{FF2B5EF4-FFF2-40B4-BE49-F238E27FC236}">
                <a16:creationId xmlns:a16="http://schemas.microsoft.com/office/drawing/2014/main" id="{17135500-28A6-A192-502F-B85F21348C58}"/>
              </a:ext>
            </a:extLst>
          </p:cNvPr>
          <p:cNvSpPr/>
          <p:nvPr/>
        </p:nvSpPr>
        <p:spPr>
          <a:xfrm>
            <a:off x="7092878" y="1925272"/>
            <a:ext cx="1312877" cy="1493240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" name="四角形: メモ 11">
            <a:extLst>
              <a:ext uri="{FF2B5EF4-FFF2-40B4-BE49-F238E27FC236}">
                <a16:creationId xmlns:a16="http://schemas.microsoft.com/office/drawing/2014/main" id="{E2E73E27-D6DD-B624-0094-8F7030DE533D}"/>
              </a:ext>
            </a:extLst>
          </p:cNvPr>
          <p:cNvSpPr/>
          <p:nvPr/>
        </p:nvSpPr>
        <p:spPr>
          <a:xfrm>
            <a:off x="7245278" y="2077672"/>
            <a:ext cx="1312877" cy="1493240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四角形: メモ 16">
            <a:extLst>
              <a:ext uri="{FF2B5EF4-FFF2-40B4-BE49-F238E27FC236}">
                <a16:creationId xmlns:a16="http://schemas.microsoft.com/office/drawing/2014/main" id="{66364856-C014-C410-37BB-0065EB490597}"/>
              </a:ext>
            </a:extLst>
          </p:cNvPr>
          <p:cNvSpPr/>
          <p:nvPr/>
        </p:nvSpPr>
        <p:spPr>
          <a:xfrm>
            <a:off x="4801424" y="2848757"/>
            <a:ext cx="1627189" cy="85987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XXXX-parameters-.</a:t>
            </a:r>
            <a:r>
              <a:rPr kumimoji="1" lang="en-US" altLang="ja-JP" sz="1200" dirty="0" err="1"/>
              <a:t>json</a:t>
            </a:r>
            <a:endParaRPr kumimoji="1" lang="ja-JP" altLang="en-US" sz="1200" dirty="0"/>
          </a:p>
        </p:txBody>
      </p:sp>
      <p:sp>
        <p:nvSpPr>
          <p:cNvPr id="19" name="四角形: メモ 18">
            <a:extLst>
              <a:ext uri="{FF2B5EF4-FFF2-40B4-BE49-F238E27FC236}">
                <a16:creationId xmlns:a16="http://schemas.microsoft.com/office/drawing/2014/main" id="{F9699E51-D160-F4BE-E822-080A1276E4BB}"/>
              </a:ext>
            </a:extLst>
          </p:cNvPr>
          <p:cNvSpPr/>
          <p:nvPr/>
        </p:nvSpPr>
        <p:spPr>
          <a:xfrm>
            <a:off x="7397678" y="2242654"/>
            <a:ext cx="1312877" cy="1493240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Xxxx-api</a:t>
            </a:r>
            <a:br>
              <a:rPr kumimoji="1" lang="en-US" altLang="ja-JP" sz="1200" dirty="0"/>
            </a:br>
            <a:r>
              <a:rPr kumimoji="1" lang="en-US" altLang="ja-JP" sz="1200" dirty="0"/>
              <a:t>.template</a:t>
            </a:r>
            <a:br>
              <a:rPr kumimoji="1" lang="en-US" altLang="ja-JP" sz="1200" dirty="0"/>
            </a:br>
            <a:r>
              <a:rPr kumimoji="1" lang="en-US" altLang="ja-JP" sz="1200" dirty="0"/>
              <a:t>.</a:t>
            </a:r>
            <a:r>
              <a:rPr kumimoji="1" lang="en-US" altLang="ja-JP" sz="1200" dirty="0" err="1"/>
              <a:t>json</a:t>
            </a:r>
            <a:endParaRPr kumimoji="1" lang="ja-JP" altLang="en-US" sz="1200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1D03A8F6-2553-2729-8972-C9B01513E423}"/>
              </a:ext>
            </a:extLst>
          </p:cNvPr>
          <p:cNvCxnSpPr/>
          <p:nvPr/>
        </p:nvCxnSpPr>
        <p:spPr>
          <a:xfrm>
            <a:off x="6445463" y="2016154"/>
            <a:ext cx="36326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8BD7F97B-43A1-24F8-F1BA-09711D2A0E98}"/>
              </a:ext>
            </a:extLst>
          </p:cNvPr>
          <p:cNvCxnSpPr>
            <a:cxnSpLocks/>
          </p:cNvCxnSpPr>
          <p:nvPr/>
        </p:nvCxnSpPr>
        <p:spPr>
          <a:xfrm>
            <a:off x="6458050" y="2168554"/>
            <a:ext cx="48350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B4EE8F26-6ED7-A910-1819-D77C0D4A22FF}"/>
              </a:ext>
            </a:extLst>
          </p:cNvPr>
          <p:cNvCxnSpPr>
            <a:cxnSpLocks/>
          </p:cNvCxnSpPr>
          <p:nvPr/>
        </p:nvCxnSpPr>
        <p:spPr>
          <a:xfrm>
            <a:off x="6475906" y="2320954"/>
            <a:ext cx="64355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375CC4AA-794A-C444-CF21-B441A272E506}"/>
              </a:ext>
            </a:extLst>
          </p:cNvPr>
          <p:cNvCxnSpPr>
            <a:cxnSpLocks/>
          </p:cNvCxnSpPr>
          <p:nvPr/>
        </p:nvCxnSpPr>
        <p:spPr>
          <a:xfrm>
            <a:off x="6468462" y="2473354"/>
            <a:ext cx="77869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82749E29-8E57-7BEA-7441-8ABDC982CEE6}"/>
              </a:ext>
            </a:extLst>
          </p:cNvPr>
          <p:cNvCxnSpPr>
            <a:cxnSpLocks/>
          </p:cNvCxnSpPr>
          <p:nvPr/>
        </p:nvCxnSpPr>
        <p:spPr>
          <a:xfrm>
            <a:off x="6463599" y="2625754"/>
            <a:ext cx="94222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FCABB10F-DC14-C80D-674F-59AFC5FD9FAC}"/>
              </a:ext>
            </a:extLst>
          </p:cNvPr>
          <p:cNvCxnSpPr>
            <a:cxnSpLocks/>
          </p:cNvCxnSpPr>
          <p:nvPr/>
        </p:nvCxnSpPr>
        <p:spPr>
          <a:xfrm>
            <a:off x="3634854" y="2379677"/>
            <a:ext cx="114009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矢印: 下 31">
            <a:extLst>
              <a:ext uri="{FF2B5EF4-FFF2-40B4-BE49-F238E27FC236}">
                <a16:creationId xmlns:a16="http://schemas.microsoft.com/office/drawing/2014/main" id="{1EA97667-30E6-C994-7BEB-CB7E62FD6452}"/>
              </a:ext>
            </a:extLst>
          </p:cNvPr>
          <p:cNvSpPr/>
          <p:nvPr/>
        </p:nvSpPr>
        <p:spPr>
          <a:xfrm rot="5400000">
            <a:off x="9813887" y="1003670"/>
            <a:ext cx="696457" cy="14515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A67CAAA-2C65-6096-5F2D-EEE13106DAA2}"/>
              </a:ext>
            </a:extLst>
          </p:cNvPr>
          <p:cNvSpPr txBox="1"/>
          <p:nvPr/>
        </p:nvSpPr>
        <p:spPr>
          <a:xfrm>
            <a:off x="9882357" y="1936454"/>
            <a:ext cx="1862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Extractor </a:t>
            </a:r>
            <a:r>
              <a:rPr kumimoji="1" lang="ja-JP" altLang="en-US" sz="1400" dirty="0"/>
              <a:t>で生成</a:t>
            </a:r>
          </a:p>
        </p:txBody>
      </p:sp>
      <p:sp>
        <p:nvSpPr>
          <p:cNvPr id="35" name="四角形: メモ 34">
            <a:extLst>
              <a:ext uri="{FF2B5EF4-FFF2-40B4-BE49-F238E27FC236}">
                <a16:creationId xmlns:a16="http://schemas.microsoft.com/office/drawing/2014/main" id="{B16DFE95-604D-ED5D-11EE-98529180FEC2}"/>
              </a:ext>
            </a:extLst>
          </p:cNvPr>
          <p:cNvSpPr/>
          <p:nvPr/>
        </p:nvSpPr>
        <p:spPr>
          <a:xfrm>
            <a:off x="2004446" y="2846550"/>
            <a:ext cx="1573637" cy="1040447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armdeploy</a:t>
            </a:r>
            <a:br>
              <a:rPr kumimoji="1" lang="en-US" altLang="ja-JP" sz="1400" dirty="0"/>
            </a:br>
            <a:r>
              <a:rPr kumimoji="1" lang="en-US" altLang="ja-JP" sz="1400" dirty="0"/>
              <a:t>.prod</a:t>
            </a:r>
            <a:br>
              <a:rPr kumimoji="1" lang="en-US" altLang="ja-JP" sz="1400" dirty="0"/>
            </a:br>
            <a:r>
              <a:rPr kumimoji="1" lang="en-US" altLang="ja-JP" sz="1400" dirty="0"/>
              <a:t>.parameters</a:t>
            </a:r>
            <a:br>
              <a:rPr kumimoji="1" lang="en-US" altLang="ja-JP" sz="1400" dirty="0"/>
            </a:br>
            <a:r>
              <a:rPr kumimoji="1" lang="en-US" altLang="ja-JP" sz="1400" dirty="0"/>
              <a:t>.</a:t>
            </a:r>
            <a:r>
              <a:rPr kumimoji="1" lang="en-US" altLang="ja-JP" sz="1400" dirty="0" err="1"/>
              <a:t>json</a:t>
            </a:r>
            <a:endParaRPr kumimoji="1" lang="ja-JP" altLang="en-US" sz="1400" dirty="0"/>
          </a:p>
        </p:txBody>
      </p:sp>
      <p:sp>
        <p:nvSpPr>
          <p:cNvPr id="37" name="矢印: 下 36">
            <a:extLst>
              <a:ext uri="{FF2B5EF4-FFF2-40B4-BE49-F238E27FC236}">
                <a16:creationId xmlns:a16="http://schemas.microsoft.com/office/drawing/2014/main" id="{4E903774-6CB7-0D7C-37C9-DCC30B95D061}"/>
              </a:ext>
            </a:extLst>
          </p:cNvPr>
          <p:cNvSpPr/>
          <p:nvPr/>
        </p:nvSpPr>
        <p:spPr>
          <a:xfrm rot="16200000" flipH="1">
            <a:off x="839552" y="2095809"/>
            <a:ext cx="696457" cy="14515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0B034DC-AFDC-A3E2-7DBD-F2E929C795A8}"/>
              </a:ext>
            </a:extLst>
          </p:cNvPr>
          <p:cNvSpPr txBox="1"/>
          <p:nvPr/>
        </p:nvSpPr>
        <p:spPr>
          <a:xfrm>
            <a:off x="246351" y="2357823"/>
            <a:ext cx="1331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手動で作成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24385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07728EF-AC9A-6D68-71BC-90F0FCD92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84" y="2027885"/>
            <a:ext cx="10076033" cy="28022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030B72F-1A6A-7613-0433-2B4129EAE49E}"/>
              </a:ext>
            </a:extLst>
          </p:cNvPr>
          <p:cNvSpPr/>
          <p:nvPr/>
        </p:nvSpPr>
        <p:spPr>
          <a:xfrm>
            <a:off x="9347127" y="3707966"/>
            <a:ext cx="1779905" cy="2849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2791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四角形: 角を丸くする 86">
            <a:extLst>
              <a:ext uri="{FF2B5EF4-FFF2-40B4-BE49-F238E27FC236}">
                <a16:creationId xmlns:a16="http://schemas.microsoft.com/office/drawing/2014/main" id="{BD8C356E-BCF6-4841-D4D3-0D3FE76CD1B6}"/>
              </a:ext>
            </a:extLst>
          </p:cNvPr>
          <p:cNvSpPr/>
          <p:nvPr/>
        </p:nvSpPr>
        <p:spPr>
          <a:xfrm>
            <a:off x="600272" y="2805849"/>
            <a:ext cx="10271860" cy="1585113"/>
          </a:xfrm>
          <a:prstGeom prst="roundRect">
            <a:avLst>
              <a:gd name="adj" fmla="val 823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err="1"/>
              <a:t>Github</a:t>
            </a:r>
            <a:endParaRPr kumimoji="1" lang="ja-JP" altLang="en-US" dirty="0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183EBE35-9EE7-54E2-262E-92C62CE854ED}"/>
              </a:ext>
            </a:extLst>
          </p:cNvPr>
          <p:cNvCxnSpPr/>
          <p:nvPr/>
        </p:nvCxnSpPr>
        <p:spPr>
          <a:xfrm>
            <a:off x="970837" y="4219662"/>
            <a:ext cx="971057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9A811C8C-A259-E547-7FFE-5BA8275E5954}"/>
              </a:ext>
            </a:extLst>
          </p:cNvPr>
          <p:cNvSpPr/>
          <p:nvPr/>
        </p:nvSpPr>
        <p:spPr>
          <a:xfrm>
            <a:off x="2680280" y="1616133"/>
            <a:ext cx="3682767" cy="1044894"/>
          </a:xfrm>
          <a:prstGeom prst="roundRect">
            <a:avLst>
              <a:gd name="adj" fmla="val 823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dirty="0"/>
              <a:t>開発環境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E57AA1C8-6E10-ABA4-19AF-3673C42F3ED4}"/>
              </a:ext>
            </a:extLst>
          </p:cNvPr>
          <p:cNvCxnSpPr>
            <a:cxnSpLocks/>
          </p:cNvCxnSpPr>
          <p:nvPr/>
        </p:nvCxnSpPr>
        <p:spPr>
          <a:xfrm>
            <a:off x="2909089" y="2349243"/>
            <a:ext cx="2324634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AFA0057-01B4-DC78-EC6B-1C97639C06A8}"/>
              </a:ext>
            </a:extLst>
          </p:cNvPr>
          <p:cNvCxnSpPr>
            <a:cxnSpLocks/>
          </p:cNvCxnSpPr>
          <p:nvPr/>
        </p:nvCxnSpPr>
        <p:spPr>
          <a:xfrm>
            <a:off x="1794950" y="3176633"/>
            <a:ext cx="548136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61CAFE5A-A4AA-EB8A-4A0A-0F4C986ED1A4}"/>
              </a:ext>
            </a:extLst>
          </p:cNvPr>
          <p:cNvCxnSpPr>
            <a:cxnSpLocks/>
          </p:cNvCxnSpPr>
          <p:nvPr/>
        </p:nvCxnSpPr>
        <p:spPr>
          <a:xfrm flipV="1">
            <a:off x="1988189" y="3192011"/>
            <a:ext cx="763398" cy="98990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0F98672-B413-12B9-DC58-D0C89E674A2F}"/>
              </a:ext>
            </a:extLst>
          </p:cNvPr>
          <p:cNvSpPr txBox="1"/>
          <p:nvPr/>
        </p:nvSpPr>
        <p:spPr>
          <a:xfrm>
            <a:off x="1110041" y="4092481"/>
            <a:ext cx="590226" cy="25436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kumimoji="1" lang="en-US" altLang="ja-JP" sz="1400" dirty="0"/>
              <a:t>main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24131F2-6FF4-7B0E-382F-F32F848AEA15}"/>
              </a:ext>
            </a:extLst>
          </p:cNvPr>
          <p:cNvSpPr txBox="1"/>
          <p:nvPr/>
        </p:nvSpPr>
        <p:spPr>
          <a:xfrm>
            <a:off x="1949198" y="3037079"/>
            <a:ext cx="478016" cy="25436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kumimoji="1" lang="en-US" altLang="ja-JP" sz="1400" dirty="0"/>
              <a:t>dev</a:t>
            </a:r>
            <a:endParaRPr kumimoji="1" lang="ja-JP" altLang="en-US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8B7C340-86E6-607A-1F55-392603916288}"/>
              </a:ext>
            </a:extLst>
          </p:cNvPr>
          <p:cNvSpPr txBox="1"/>
          <p:nvPr/>
        </p:nvSpPr>
        <p:spPr>
          <a:xfrm>
            <a:off x="1260313" y="3429000"/>
            <a:ext cx="1196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git checkout</a:t>
            </a:r>
            <a:endParaRPr kumimoji="1" lang="ja-JP" altLang="en-US" sz="1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020B199-DEFE-3DD3-C267-E307DA380EBF}"/>
              </a:ext>
            </a:extLst>
          </p:cNvPr>
          <p:cNvSpPr txBox="1"/>
          <p:nvPr/>
        </p:nvSpPr>
        <p:spPr>
          <a:xfrm>
            <a:off x="3052880" y="2195355"/>
            <a:ext cx="803425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/>
              <a:t>Backup</a:t>
            </a:r>
            <a:endParaRPr kumimoji="1" lang="ja-JP" altLang="en-US" sz="14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61486BB-8ABB-F0FF-FCCA-53573516E774}"/>
              </a:ext>
            </a:extLst>
          </p:cNvPr>
          <p:cNvSpPr txBox="1"/>
          <p:nvPr/>
        </p:nvSpPr>
        <p:spPr>
          <a:xfrm>
            <a:off x="4108171" y="2195355"/>
            <a:ext cx="883575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/>
              <a:t>API </a:t>
            </a:r>
            <a:r>
              <a:rPr lang="ja-JP" altLang="en-US" sz="1400" dirty="0"/>
              <a:t>編集</a:t>
            </a:r>
            <a:endParaRPr kumimoji="1" lang="ja-JP" altLang="en-US" sz="1400" dirty="0"/>
          </a:p>
        </p:txBody>
      </p:sp>
      <p:sp>
        <p:nvSpPr>
          <p:cNvPr id="23" name="矢印: 下 22">
            <a:extLst>
              <a:ext uri="{FF2B5EF4-FFF2-40B4-BE49-F238E27FC236}">
                <a16:creationId xmlns:a16="http://schemas.microsoft.com/office/drawing/2014/main" id="{DCF4847E-0043-BF6F-0D84-869949A15024}"/>
              </a:ext>
            </a:extLst>
          </p:cNvPr>
          <p:cNvSpPr/>
          <p:nvPr/>
        </p:nvSpPr>
        <p:spPr>
          <a:xfrm>
            <a:off x="5443987" y="2535282"/>
            <a:ext cx="402671" cy="5706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6E1D402-89F1-B873-7EA1-7A155181C539}"/>
              </a:ext>
            </a:extLst>
          </p:cNvPr>
          <p:cNvSpPr txBox="1"/>
          <p:nvPr/>
        </p:nvSpPr>
        <p:spPr>
          <a:xfrm>
            <a:off x="5261244" y="2195355"/>
            <a:ext cx="768159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/>
              <a:t>Extract</a:t>
            </a:r>
            <a:endParaRPr kumimoji="1" lang="ja-JP" altLang="en-US" sz="1400" dirty="0"/>
          </a:p>
        </p:txBody>
      </p:sp>
      <p:pic>
        <p:nvPicPr>
          <p:cNvPr id="30" name="グラフィックス 29">
            <a:extLst>
              <a:ext uri="{FF2B5EF4-FFF2-40B4-BE49-F238E27FC236}">
                <a16:creationId xmlns:a16="http://schemas.microsoft.com/office/drawing/2014/main" id="{2EE81E57-7FA5-AED9-E80B-D91566ADF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4838" y="1705796"/>
            <a:ext cx="404272" cy="404272"/>
          </a:xfrm>
          <a:prstGeom prst="rect">
            <a:avLst/>
          </a:prstGeom>
        </p:spPr>
      </p:pic>
      <p:pic>
        <p:nvPicPr>
          <p:cNvPr id="34" name="グラフィックス 33">
            <a:extLst>
              <a:ext uri="{FF2B5EF4-FFF2-40B4-BE49-F238E27FC236}">
                <a16:creationId xmlns:a16="http://schemas.microsoft.com/office/drawing/2014/main" id="{CCAC8452-CB93-B29F-C317-A0F394C0CE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25191" y="1759131"/>
            <a:ext cx="303735" cy="303735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5662874-5B4B-41D6-2E4C-B9A399D03DC8}"/>
              </a:ext>
            </a:extLst>
          </p:cNvPr>
          <p:cNvSpPr txBox="1"/>
          <p:nvPr/>
        </p:nvSpPr>
        <p:spPr>
          <a:xfrm>
            <a:off x="6906567" y="3538240"/>
            <a:ext cx="2904019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ja-JP"/>
            </a:defPPr>
            <a:lvl1pPr>
              <a:defRPr sz="14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sz="1200" dirty="0"/>
              <a:t>Pull Request</a:t>
            </a:r>
            <a:endParaRPr lang="ja-JP" altLang="en-US" sz="12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849A71E-CC43-0C1D-5531-8C2764A34797}"/>
              </a:ext>
            </a:extLst>
          </p:cNvPr>
          <p:cNvSpPr txBox="1"/>
          <p:nvPr/>
        </p:nvSpPr>
        <p:spPr>
          <a:xfrm>
            <a:off x="5768360" y="2878754"/>
            <a:ext cx="824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Commit</a:t>
            </a:r>
            <a:endParaRPr kumimoji="1" lang="ja-JP" altLang="en-US" sz="1400" dirty="0"/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28C29488-D3DC-0D65-896E-C7637E31FCF0}"/>
              </a:ext>
            </a:extLst>
          </p:cNvPr>
          <p:cNvSpPr/>
          <p:nvPr/>
        </p:nvSpPr>
        <p:spPr>
          <a:xfrm>
            <a:off x="6573233" y="4548274"/>
            <a:ext cx="5301382" cy="1119027"/>
          </a:xfrm>
          <a:prstGeom prst="roundRect">
            <a:avLst>
              <a:gd name="adj" fmla="val 823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ja-JP" altLang="en-US" dirty="0"/>
              <a:t>本番環境</a:t>
            </a:r>
            <a:endParaRPr kumimoji="1" lang="ja-JP" altLang="en-US" dirty="0"/>
          </a:p>
        </p:txBody>
      </p:sp>
      <p:pic>
        <p:nvPicPr>
          <p:cNvPr id="56" name="グラフィックス 55">
            <a:extLst>
              <a:ext uri="{FF2B5EF4-FFF2-40B4-BE49-F238E27FC236}">
                <a16:creationId xmlns:a16="http://schemas.microsoft.com/office/drawing/2014/main" id="{393F7CB5-39F5-4D2F-2049-364A1E05E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51091" y="5234868"/>
            <a:ext cx="404272" cy="404272"/>
          </a:xfrm>
          <a:prstGeom prst="rect">
            <a:avLst/>
          </a:prstGeom>
        </p:spPr>
      </p:pic>
      <p:pic>
        <p:nvPicPr>
          <p:cNvPr id="58" name="グラフィックス 57">
            <a:extLst>
              <a:ext uri="{FF2B5EF4-FFF2-40B4-BE49-F238E27FC236}">
                <a16:creationId xmlns:a16="http://schemas.microsoft.com/office/drawing/2014/main" id="{5E6926D7-3066-6B27-49D6-BA4B54775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06851" y="5285136"/>
            <a:ext cx="303735" cy="303735"/>
          </a:xfrm>
          <a:prstGeom prst="rect">
            <a:avLst/>
          </a:prstGeom>
        </p:spPr>
      </p:pic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F656655A-A9BC-9EBA-D900-B6AADA8BDEA8}"/>
              </a:ext>
            </a:extLst>
          </p:cNvPr>
          <p:cNvCxnSpPr>
            <a:cxnSpLocks/>
          </p:cNvCxnSpPr>
          <p:nvPr/>
        </p:nvCxnSpPr>
        <p:spPr>
          <a:xfrm>
            <a:off x="6839972" y="3199730"/>
            <a:ext cx="243242" cy="31541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ABA1FBA7-CBC6-07AD-8739-9F5E393D4D55}"/>
              </a:ext>
            </a:extLst>
          </p:cNvPr>
          <p:cNvCxnSpPr>
            <a:cxnSpLocks/>
          </p:cNvCxnSpPr>
          <p:nvPr/>
        </p:nvCxnSpPr>
        <p:spPr>
          <a:xfrm>
            <a:off x="6777352" y="4982340"/>
            <a:ext cx="1921185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99ECB327-688D-094F-601E-515BCBF4C377}"/>
              </a:ext>
            </a:extLst>
          </p:cNvPr>
          <p:cNvSpPr txBox="1"/>
          <p:nvPr/>
        </p:nvSpPr>
        <p:spPr>
          <a:xfrm>
            <a:off x="6798229" y="4831876"/>
            <a:ext cx="803425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400" dirty="0"/>
              <a:t>Backup</a:t>
            </a:r>
            <a:endParaRPr kumimoji="1" lang="ja-JP" altLang="en-US" sz="1400" dirty="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E068E456-BB1F-227A-C286-0F73FA6A209D}"/>
              </a:ext>
            </a:extLst>
          </p:cNvPr>
          <p:cNvSpPr txBox="1"/>
          <p:nvPr/>
        </p:nvSpPr>
        <p:spPr>
          <a:xfrm>
            <a:off x="8715228" y="4828451"/>
            <a:ext cx="723275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400" dirty="0"/>
              <a:t>テスト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8124C20C-16DD-FC1D-BAFA-7BDFB154F84E}"/>
              </a:ext>
            </a:extLst>
          </p:cNvPr>
          <p:cNvSpPr txBox="1"/>
          <p:nvPr/>
        </p:nvSpPr>
        <p:spPr>
          <a:xfrm>
            <a:off x="9903932" y="4831876"/>
            <a:ext cx="1653017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/>
              <a:t>Revision</a:t>
            </a:r>
            <a:r>
              <a:rPr lang="ja-JP" altLang="en-US" sz="1400" dirty="0"/>
              <a:t> 切り替え</a:t>
            </a:r>
            <a:endParaRPr kumimoji="1" lang="ja-JP" altLang="en-US" sz="1400" dirty="0"/>
          </a:p>
        </p:txBody>
      </p:sp>
      <p:sp>
        <p:nvSpPr>
          <p:cNvPr id="40" name="矢印: 下 39">
            <a:extLst>
              <a:ext uri="{FF2B5EF4-FFF2-40B4-BE49-F238E27FC236}">
                <a16:creationId xmlns:a16="http://schemas.microsoft.com/office/drawing/2014/main" id="{4465DA73-C002-0343-C8A4-EEC6D8CA1554}"/>
              </a:ext>
            </a:extLst>
          </p:cNvPr>
          <p:cNvSpPr/>
          <p:nvPr/>
        </p:nvSpPr>
        <p:spPr>
          <a:xfrm>
            <a:off x="6998607" y="3890644"/>
            <a:ext cx="402671" cy="8826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7088AF96-E987-680E-DB7E-EF78043D29FD}"/>
              </a:ext>
            </a:extLst>
          </p:cNvPr>
          <p:cNvCxnSpPr>
            <a:cxnSpLocks/>
          </p:cNvCxnSpPr>
          <p:nvPr/>
        </p:nvCxnSpPr>
        <p:spPr>
          <a:xfrm>
            <a:off x="9731093" y="3840658"/>
            <a:ext cx="243242" cy="31541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B38B3D4F-EBCC-764D-0E11-82FB1EF73445}"/>
              </a:ext>
            </a:extLst>
          </p:cNvPr>
          <p:cNvSpPr txBox="1"/>
          <p:nvPr/>
        </p:nvSpPr>
        <p:spPr>
          <a:xfrm>
            <a:off x="9950351" y="3915798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Merge</a:t>
            </a:r>
            <a:endParaRPr kumimoji="1" lang="ja-JP" altLang="en-US" sz="1400" dirty="0"/>
          </a:p>
        </p:txBody>
      </p:sp>
      <p:sp>
        <p:nvSpPr>
          <p:cNvPr id="77" name="矢印: 下 76">
            <a:extLst>
              <a:ext uri="{FF2B5EF4-FFF2-40B4-BE49-F238E27FC236}">
                <a16:creationId xmlns:a16="http://schemas.microsoft.com/office/drawing/2014/main" id="{7061BB36-6A02-D9BE-EA2B-93D222BF7755}"/>
              </a:ext>
            </a:extLst>
          </p:cNvPr>
          <p:cNvSpPr/>
          <p:nvPr/>
        </p:nvSpPr>
        <p:spPr>
          <a:xfrm>
            <a:off x="10073926" y="4262968"/>
            <a:ext cx="402671" cy="5706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81A115E7-F5A1-7B4A-D5D2-BDDF90CC306B}"/>
              </a:ext>
            </a:extLst>
          </p:cNvPr>
          <p:cNvSpPr txBox="1"/>
          <p:nvPr/>
        </p:nvSpPr>
        <p:spPr>
          <a:xfrm>
            <a:off x="7761399" y="4711648"/>
            <a:ext cx="758541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ARM</a:t>
            </a:r>
            <a:br>
              <a:rPr kumimoji="1" lang="en-US" altLang="ja-JP" sz="1400" dirty="0"/>
            </a:br>
            <a:r>
              <a:rPr kumimoji="1" lang="en-US" altLang="ja-JP" sz="1400" dirty="0"/>
              <a:t>Deploy</a:t>
            </a:r>
            <a:endParaRPr kumimoji="1" lang="ja-JP" altLang="en-US" sz="1400" dirty="0"/>
          </a:p>
        </p:txBody>
      </p:sp>
      <p:sp>
        <p:nvSpPr>
          <p:cNvPr id="85" name="矢印: 下 84">
            <a:extLst>
              <a:ext uri="{FF2B5EF4-FFF2-40B4-BE49-F238E27FC236}">
                <a16:creationId xmlns:a16="http://schemas.microsoft.com/office/drawing/2014/main" id="{1FDCA327-8913-66B4-FE67-2FD304C7F41D}"/>
              </a:ext>
            </a:extLst>
          </p:cNvPr>
          <p:cNvSpPr/>
          <p:nvPr/>
        </p:nvSpPr>
        <p:spPr>
          <a:xfrm flipV="1">
            <a:off x="8888856" y="3875433"/>
            <a:ext cx="402671" cy="8826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6814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99</Words>
  <Application>Microsoft Office PowerPoint</Application>
  <PresentationFormat>ワイド画面</PresentationFormat>
  <Paragraphs>28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7</cp:revision>
  <dcterms:created xsi:type="dcterms:W3CDTF">2022-06-03T07:41:14Z</dcterms:created>
  <dcterms:modified xsi:type="dcterms:W3CDTF">2022-06-03T09:35:55Z</dcterms:modified>
</cp:coreProperties>
</file>