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575985-49F1-4F95-8E45-7B103635D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4" t="15454" r="25353" b="23131"/>
          <a:stretch/>
        </p:blipFill>
        <p:spPr>
          <a:xfrm>
            <a:off x="443345" y="374073"/>
            <a:ext cx="6712527" cy="421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46E116F9-F7B8-4141-B2B5-79B747547F6B}"/>
              </a:ext>
            </a:extLst>
          </p:cNvPr>
          <p:cNvSpPr/>
          <p:nvPr/>
        </p:nvSpPr>
        <p:spPr>
          <a:xfrm>
            <a:off x="2170100" y="3212467"/>
            <a:ext cx="1744981" cy="304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782B5D-524E-470A-8770-2FEDCE1E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380366"/>
            <a:ext cx="726514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7722435-2E2D-4981-BEEB-F64FC124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52" y="1965446"/>
            <a:ext cx="8268749" cy="4645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8146FF3-D9A3-4D8E-B465-F9FE8BB83283}"/>
              </a:ext>
            </a:extLst>
          </p:cNvPr>
          <p:cNvSpPr/>
          <p:nvPr/>
        </p:nvSpPr>
        <p:spPr>
          <a:xfrm>
            <a:off x="1937812" y="1975549"/>
            <a:ext cx="89545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4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23CDEE-7817-4B97-81E7-A2B78F9F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81112"/>
            <a:ext cx="9134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C36802-B3B6-4A66-A83D-86E6EA8B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6" y="0"/>
            <a:ext cx="10121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5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BFBE60E-19B6-4CE0-8EFB-E316CB50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49" y="-175214"/>
            <a:ext cx="9224102" cy="68580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E0C3BE-2C3C-4088-9248-7BA5F79E8D6B}"/>
              </a:ext>
            </a:extLst>
          </p:cNvPr>
          <p:cNvSpPr/>
          <p:nvPr/>
        </p:nvSpPr>
        <p:spPr>
          <a:xfrm>
            <a:off x="2132563" y="3314016"/>
            <a:ext cx="7027863" cy="8312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9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82</cp:revision>
  <dcterms:created xsi:type="dcterms:W3CDTF">2018-08-20T06:35:44Z</dcterms:created>
  <dcterms:modified xsi:type="dcterms:W3CDTF">2018-09-04T10:36:18Z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