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5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980AD2-34A1-4164-AD19-027B21679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69DB0E2-7BE8-4773-845F-907667105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7EAB41-F156-48BD-AF7C-37FAFE4F2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2BECFB-3920-4B0B-AC9B-36626E67A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103BCF-D6A8-4678-9C19-03DE15D44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89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9BF4B9-E92F-4344-8325-98C2DAF36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337B54A-65C1-480B-A4AD-0ADC9542C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8FCB93-BD8A-4881-BFB5-308EEFD5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7245C2-4315-44C5-ADAC-710EA62DA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2480EC-53C0-4B06-8C3C-10DFEF371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045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1EE7368-0687-4B19-A003-950A7460C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32D130-ED18-43F2-885A-B915F15D9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2CB280-6EFE-4388-8030-838BD49CD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D46045-F331-421D-9608-11F69AA09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F692D1-7876-4D00-9099-A3238490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86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502012-9CD8-4E30-944C-6F8F6452D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35D354-4A02-449D-B67A-52C509245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A97123-DC4E-4801-8E24-0F1609402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687E98-996C-412F-9216-C0ED08BA7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D84E1C-C200-4CA9-A0F2-36C3DDA07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623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53BE17-764B-44A6-BEF7-B99E87AD1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8306A9-3C60-40B5-9BBD-180182532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60864A-1D03-4119-8D28-FA64ECA88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372020-30C3-4536-828D-A2C9C6E5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974C9D-806A-4159-8891-076FF0EF1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8780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EC3667-5815-471D-8146-320859B02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791565-1304-401A-A492-BAE6830CB5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E3551F-58E6-483C-B0A9-055F5917F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21DB7D3-222A-4D7F-AE63-3945D5A9F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935E63-58F6-49C6-96B9-F26F0A0E7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FF8090-4C48-4FB9-89AB-E5B115379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215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E1E6E2-6C62-4B95-9650-6DE8D3516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996A2F-9144-45CB-ABC9-6CD5B9672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1852EEE-5FB7-437F-8D20-0FFE34E47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CADA3BC-0A1D-442E-AA48-6820C3859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1B9D898-850C-4C39-983A-9B38FDDF3F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1230463-0D04-44AF-BC1D-23503A883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3A093CC-0EC5-4F27-9EE6-CDACAD852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E4891A2-7ED5-408E-A52B-BD5BFEEE4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31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66D052-58C5-4C04-9109-6DDCDB88C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FE28798-3A16-4BF1-93DF-0EF3A82F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0F01220-FF16-4E5E-ADFD-972A85ED7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8512DB2-D715-476F-9405-C188A51D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59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7DC8EAD-9C8C-43B0-B7C8-C60AA7DB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5442DAB-2422-4E03-94D8-0540FC034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DC35A08-51A6-469F-A206-00DE3695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804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1EE9F5-FAB5-4A14-874F-1666DDE64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3D9A43-1D43-4FAB-AF14-138FA2F34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E4B336E-3227-4DD5-BE20-B4D3BDD73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1B54DE-669F-412F-A258-6518A8090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2B284C3-A731-435E-9628-CB5FE6AC4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BAE159-873A-44D4-9E40-F0150CBF0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9551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1107D-598C-4756-B8AB-9021B42DE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CC6A103-0559-4CFD-8318-220994EB1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D2D13C6-1FBA-416D-A86C-6A5D35787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8C3C9A-D4B8-4B13-BB70-48122A265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BAB14C5-96E6-49CD-8B87-607E9F350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37DC7C-384E-4149-953A-A683F0DB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52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7371A16-4025-43F9-B04D-652C9171C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BF62B0-1490-4448-AAFD-7C574396A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74E526-7AF0-4030-8173-DEF990CC9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4A03-038F-4C81-AA81-028A8293EF95}" type="datetimeFigureOut">
              <a:rPr kumimoji="1" lang="ja-JP" altLang="en-US" smtClean="0"/>
              <a:t>2018/8/20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52F765-19D5-4D00-ADDD-964E391CD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58C084-3CE8-453C-A868-34ECD1FDD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204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C1CED41A-6C7D-4AAA-B7D8-404D34DC0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81" y="412888"/>
            <a:ext cx="9044054" cy="24622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A1695F0E-F8D1-4F8E-93E9-B548716E6638}"/>
              </a:ext>
            </a:extLst>
          </p:cNvPr>
          <p:cNvSpPr/>
          <p:nvPr/>
        </p:nvSpPr>
        <p:spPr>
          <a:xfrm>
            <a:off x="314502" y="755048"/>
            <a:ext cx="1013637" cy="41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CB1391A7-19E5-4749-BC2C-2158DE9C4A09}"/>
              </a:ext>
            </a:extLst>
          </p:cNvPr>
          <p:cNvSpPr/>
          <p:nvPr/>
        </p:nvSpPr>
        <p:spPr>
          <a:xfrm>
            <a:off x="1699791" y="1110952"/>
            <a:ext cx="1013637" cy="41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08CC67B5-1434-4246-A555-555ABEC51F14}"/>
              </a:ext>
            </a:extLst>
          </p:cNvPr>
          <p:cNvSpPr/>
          <p:nvPr/>
        </p:nvSpPr>
        <p:spPr>
          <a:xfrm>
            <a:off x="7147862" y="2123910"/>
            <a:ext cx="1013637" cy="41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C1DB59BC-A0F9-48EE-968F-732440EE2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698" y="412888"/>
            <a:ext cx="3075713" cy="2669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2DA800D1-6B68-4496-95E1-77DDE3E0B3B5}"/>
              </a:ext>
            </a:extLst>
          </p:cNvPr>
          <p:cNvSpPr/>
          <p:nvPr/>
        </p:nvSpPr>
        <p:spPr>
          <a:xfrm>
            <a:off x="9850176" y="953295"/>
            <a:ext cx="1205804" cy="4270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BA5FB6EF-036A-4813-A11C-2F5099196C66}"/>
              </a:ext>
            </a:extLst>
          </p:cNvPr>
          <p:cNvSpPr/>
          <p:nvPr/>
        </p:nvSpPr>
        <p:spPr>
          <a:xfrm>
            <a:off x="9843054" y="1501407"/>
            <a:ext cx="2684773" cy="4270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5040424-873D-446B-9BAD-532A931D6276}"/>
              </a:ext>
            </a:extLst>
          </p:cNvPr>
          <p:cNvSpPr/>
          <p:nvPr/>
        </p:nvSpPr>
        <p:spPr>
          <a:xfrm>
            <a:off x="9874742" y="2078203"/>
            <a:ext cx="2684773" cy="4270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94158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6BEF6BA2-C029-4B2A-A43F-289A36AAA6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279"/>
          <a:stretch/>
        </p:blipFill>
        <p:spPr>
          <a:xfrm>
            <a:off x="465933" y="416575"/>
            <a:ext cx="4385315" cy="2362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2A5552D4-30F5-4C38-81B7-8D70BE07D527}"/>
              </a:ext>
            </a:extLst>
          </p:cNvPr>
          <p:cNvSpPr/>
          <p:nvPr/>
        </p:nvSpPr>
        <p:spPr>
          <a:xfrm>
            <a:off x="1962965" y="711243"/>
            <a:ext cx="837716" cy="41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F1CFAE50-4DDB-4A09-A46A-CB4032D09F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33" y="3181677"/>
            <a:ext cx="5100675" cy="23860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楕円 13">
            <a:extLst>
              <a:ext uri="{FF2B5EF4-FFF2-40B4-BE49-F238E27FC236}">
                <a16:creationId xmlns:a16="http://schemas.microsoft.com/office/drawing/2014/main" id="{820D516A-E5D2-438E-9823-F7E0F93F1F84}"/>
              </a:ext>
            </a:extLst>
          </p:cNvPr>
          <p:cNvSpPr/>
          <p:nvPr/>
        </p:nvSpPr>
        <p:spPr>
          <a:xfrm>
            <a:off x="531673" y="4471488"/>
            <a:ext cx="1013637" cy="41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EA805ABC-9F76-4BFE-865F-D5E1AB2969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086" y="346824"/>
            <a:ext cx="2768213" cy="5947822"/>
          </a:xfrm>
          <a:prstGeom prst="rect">
            <a:avLst/>
          </a:prstGeom>
        </p:spPr>
      </p:pic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0582E43D-4D5C-4A62-9CC0-B5EDE88ABA68}"/>
              </a:ext>
            </a:extLst>
          </p:cNvPr>
          <p:cNvSpPr/>
          <p:nvPr/>
        </p:nvSpPr>
        <p:spPr>
          <a:xfrm>
            <a:off x="6625293" y="859645"/>
            <a:ext cx="996532" cy="4270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039B2661-F66C-4FCD-A408-9AFC3102273E}"/>
              </a:ext>
            </a:extLst>
          </p:cNvPr>
          <p:cNvSpPr/>
          <p:nvPr/>
        </p:nvSpPr>
        <p:spPr>
          <a:xfrm>
            <a:off x="6625292" y="1392292"/>
            <a:ext cx="2414673" cy="4495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EDFA0E65-E9B8-417A-869C-0FC0A1DF7759}"/>
              </a:ext>
            </a:extLst>
          </p:cNvPr>
          <p:cNvSpPr/>
          <p:nvPr/>
        </p:nvSpPr>
        <p:spPr>
          <a:xfrm>
            <a:off x="6625292" y="1915708"/>
            <a:ext cx="2414673" cy="4495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205DC49A-B927-4D07-B288-B05F1B45D055}"/>
              </a:ext>
            </a:extLst>
          </p:cNvPr>
          <p:cNvSpPr/>
          <p:nvPr/>
        </p:nvSpPr>
        <p:spPr>
          <a:xfrm>
            <a:off x="6625291" y="2429935"/>
            <a:ext cx="2414673" cy="69386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7FFC31EC-77D0-4AB9-96E0-53E3D7CBA567}"/>
              </a:ext>
            </a:extLst>
          </p:cNvPr>
          <p:cNvSpPr/>
          <p:nvPr/>
        </p:nvSpPr>
        <p:spPr>
          <a:xfrm>
            <a:off x="6625291" y="3218856"/>
            <a:ext cx="2414673" cy="4495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30CF3B42-61F6-459E-8809-C5187B230BE1}"/>
              </a:ext>
            </a:extLst>
          </p:cNvPr>
          <p:cNvSpPr/>
          <p:nvPr/>
        </p:nvSpPr>
        <p:spPr>
          <a:xfrm>
            <a:off x="6625291" y="3734202"/>
            <a:ext cx="2414673" cy="1330588"/>
          </a:xfrm>
          <a:prstGeom prst="roundRect">
            <a:avLst>
              <a:gd name="adj" fmla="val 926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71276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AC6E6D24-4105-4A46-8291-F1605A137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24" y="260661"/>
            <a:ext cx="4051309" cy="2744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図 4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CDC7583D-625D-46D0-98C7-21D312ECC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053" y="283109"/>
            <a:ext cx="4849741" cy="26998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図 6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195ADC07-8083-4B5A-A05F-6DAA8E770D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206" y="283109"/>
            <a:ext cx="3882750" cy="28033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楕円 7">
            <a:extLst>
              <a:ext uri="{FF2B5EF4-FFF2-40B4-BE49-F238E27FC236}">
                <a16:creationId xmlns:a16="http://schemas.microsoft.com/office/drawing/2014/main" id="{4601EDAA-0DC4-485E-B465-B3BD4E2F9FEA}"/>
              </a:ext>
            </a:extLst>
          </p:cNvPr>
          <p:cNvSpPr/>
          <p:nvPr/>
        </p:nvSpPr>
        <p:spPr>
          <a:xfrm>
            <a:off x="1954738" y="2490766"/>
            <a:ext cx="1226501" cy="41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4719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0</Words>
  <Application>Microsoft Office PowerPoint</Application>
  <PresentationFormat>ワイド画面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7</cp:revision>
  <dcterms:created xsi:type="dcterms:W3CDTF">2018-08-20T06:35:44Z</dcterms:created>
  <dcterms:modified xsi:type="dcterms:W3CDTF">2018-08-20T07:25:20Z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ainaba@microsoft.com</vt:lpwstr>
  </property>
  <property fmtid="{D5CDD505-2E9C-101B-9397-08002B2CF9AE}" pid="5" name="MSIP_Label_f42aa342-8706-4288-bd11-ebb85995028c_SetDate">
    <vt:lpwstr>2018-08-20T06:37:15.9933696Z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