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65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CED41A-6C7D-4AAA-B7D8-404D34DC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1" y="412888"/>
            <a:ext cx="9044054" cy="24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1695F0E-F8D1-4F8E-93E9-B548716E6638}"/>
              </a:ext>
            </a:extLst>
          </p:cNvPr>
          <p:cNvSpPr/>
          <p:nvPr/>
        </p:nvSpPr>
        <p:spPr>
          <a:xfrm>
            <a:off x="314502" y="75504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B1391A7-19E5-4749-BC2C-2158DE9C4A09}"/>
              </a:ext>
            </a:extLst>
          </p:cNvPr>
          <p:cNvSpPr/>
          <p:nvPr/>
        </p:nvSpPr>
        <p:spPr>
          <a:xfrm>
            <a:off x="1699791" y="1110952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8CC67B5-1434-4246-A555-555ABEC51F14}"/>
              </a:ext>
            </a:extLst>
          </p:cNvPr>
          <p:cNvSpPr/>
          <p:nvPr/>
        </p:nvSpPr>
        <p:spPr>
          <a:xfrm>
            <a:off x="7147862" y="2123910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DB59BC-A0F9-48EE-968F-732440EE2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98" y="412888"/>
            <a:ext cx="3075713" cy="2669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DA800D1-6B68-4496-95E1-77DDE3E0B3B5}"/>
              </a:ext>
            </a:extLst>
          </p:cNvPr>
          <p:cNvSpPr/>
          <p:nvPr/>
        </p:nvSpPr>
        <p:spPr>
          <a:xfrm>
            <a:off x="9850176" y="953295"/>
            <a:ext cx="1205804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5FB6EF-036A-4813-A11C-2F5099196C66}"/>
              </a:ext>
            </a:extLst>
          </p:cNvPr>
          <p:cNvSpPr/>
          <p:nvPr/>
        </p:nvSpPr>
        <p:spPr>
          <a:xfrm>
            <a:off x="9843054" y="1501407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5040424-873D-446B-9BAD-532A931D6276}"/>
              </a:ext>
            </a:extLst>
          </p:cNvPr>
          <p:cNvSpPr/>
          <p:nvPr/>
        </p:nvSpPr>
        <p:spPr>
          <a:xfrm>
            <a:off x="9874742" y="2078203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415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BEF6BA2-C029-4B2A-A43F-289A36AAA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79"/>
          <a:stretch/>
        </p:blipFill>
        <p:spPr>
          <a:xfrm>
            <a:off x="465933" y="416575"/>
            <a:ext cx="4385315" cy="236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A5552D4-30F5-4C38-81B7-8D70BE07D527}"/>
              </a:ext>
            </a:extLst>
          </p:cNvPr>
          <p:cNvSpPr/>
          <p:nvPr/>
        </p:nvSpPr>
        <p:spPr>
          <a:xfrm>
            <a:off x="1962965" y="711243"/>
            <a:ext cx="837716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1CFAE50-4DDB-4A09-A46A-CB4032D09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3" y="3181677"/>
            <a:ext cx="5100675" cy="238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820D516A-E5D2-438E-9823-F7E0F93F1F84}"/>
              </a:ext>
            </a:extLst>
          </p:cNvPr>
          <p:cNvSpPr/>
          <p:nvPr/>
        </p:nvSpPr>
        <p:spPr>
          <a:xfrm>
            <a:off x="531673" y="447148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A805ABC-9F76-4BFE-865F-D5E1AB296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86" y="346824"/>
            <a:ext cx="2768213" cy="5947822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582E43D-4D5C-4A62-9CC0-B5EDE88ABA68}"/>
              </a:ext>
            </a:extLst>
          </p:cNvPr>
          <p:cNvSpPr/>
          <p:nvPr/>
        </p:nvSpPr>
        <p:spPr>
          <a:xfrm>
            <a:off x="6625293" y="859645"/>
            <a:ext cx="996532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39B2661-F66C-4FCD-A408-9AFC3102273E}"/>
              </a:ext>
            </a:extLst>
          </p:cNvPr>
          <p:cNvSpPr/>
          <p:nvPr/>
        </p:nvSpPr>
        <p:spPr>
          <a:xfrm>
            <a:off x="6625292" y="1392292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FA0E65-E9B8-417A-869C-0FC0A1DF7759}"/>
              </a:ext>
            </a:extLst>
          </p:cNvPr>
          <p:cNvSpPr/>
          <p:nvPr/>
        </p:nvSpPr>
        <p:spPr>
          <a:xfrm>
            <a:off x="6625292" y="1915708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05DC49A-B927-4D07-B288-B05F1B45D055}"/>
              </a:ext>
            </a:extLst>
          </p:cNvPr>
          <p:cNvSpPr/>
          <p:nvPr/>
        </p:nvSpPr>
        <p:spPr>
          <a:xfrm>
            <a:off x="6625291" y="2429935"/>
            <a:ext cx="2414673" cy="6938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FFC31EC-77D0-4AB9-96E0-53E3D7CBA567}"/>
              </a:ext>
            </a:extLst>
          </p:cNvPr>
          <p:cNvSpPr/>
          <p:nvPr/>
        </p:nvSpPr>
        <p:spPr>
          <a:xfrm>
            <a:off x="6625291" y="3218856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0CF3B42-61F6-459E-8809-C5187B230BE1}"/>
              </a:ext>
            </a:extLst>
          </p:cNvPr>
          <p:cNvSpPr/>
          <p:nvPr/>
        </p:nvSpPr>
        <p:spPr>
          <a:xfrm>
            <a:off x="6625291" y="3734202"/>
            <a:ext cx="2414673" cy="1330588"/>
          </a:xfrm>
          <a:prstGeom prst="roundRect">
            <a:avLst>
              <a:gd name="adj" fmla="val 926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127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6E6D24-4105-4A46-8291-F1605A13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C7583D-625D-46D0-98C7-21D312ECC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53" y="283109"/>
            <a:ext cx="4849741" cy="2699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95ADC07-8083-4B5A-A05F-6DAA8E770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35" y="260661"/>
            <a:ext cx="4271025" cy="308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601EDAA-0DC4-485E-B465-B3BD4E2F9FEA}"/>
              </a:ext>
            </a:extLst>
          </p:cNvPr>
          <p:cNvSpPr/>
          <p:nvPr/>
        </p:nvSpPr>
        <p:spPr>
          <a:xfrm>
            <a:off x="1954738" y="2490766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3E7AC1F-9437-4FEC-A955-B9F78C299D94}"/>
              </a:ext>
            </a:extLst>
          </p:cNvPr>
          <p:cNvSpPr/>
          <p:nvPr/>
        </p:nvSpPr>
        <p:spPr>
          <a:xfrm>
            <a:off x="4483645" y="2593653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2942370-A17F-411E-B414-2A88F5F0FF11}"/>
              </a:ext>
            </a:extLst>
          </p:cNvPr>
          <p:cNvSpPr/>
          <p:nvPr/>
        </p:nvSpPr>
        <p:spPr>
          <a:xfrm>
            <a:off x="6174646" y="523021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062481F-26F4-4D3C-B71C-1A8BAFE5EC28}"/>
              </a:ext>
            </a:extLst>
          </p:cNvPr>
          <p:cNvSpPr/>
          <p:nvPr/>
        </p:nvSpPr>
        <p:spPr>
          <a:xfrm>
            <a:off x="9808614" y="622934"/>
            <a:ext cx="996532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7A9C0E5-D056-41C9-8049-DAAA0C38906E}"/>
              </a:ext>
            </a:extLst>
          </p:cNvPr>
          <p:cNvSpPr/>
          <p:nvPr/>
        </p:nvSpPr>
        <p:spPr>
          <a:xfrm>
            <a:off x="9808614" y="1065532"/>
            <a:ext cx="1531041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47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06A8CFF-821E-4AF1-9921-1ED7AF293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63E407B3-4C3F-4449-B299-F8446C68E66A}"/>
              </a:ext>
            </a:extLst>
          </p:cNvPr>
          <p:cNvSpPr/>
          <p:nvPr/>
        </p:nvSpPr>
        <p:spPr>
          <a:xfrm>
            <a:off x="1749556" y="623638"/>
            <a:ext cx="629388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F98C537-60D0-403A-B03D-45957046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17" y="260661"/>
            <a:ext cx="7143802" cy="3700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159BA9C-5505-4D5C-A70E-92C7D5E32294}"/>
              </a:ext>
            </a:extLst>
          </p:cNvPr>
          <p:cNvSpPr/>
          <p:nvPr/>
        </p:nvSpPr>
        <p:spPr>
          <a:xfrm>
            <a:off x="4676034" y="2780674"/>
            <a:ext cx="6811458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669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CAEAA78-485D-4E04-BB31-15EFA8230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-1094732"/>
            <a:ext cx="5788861" cy="5149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26AAC3B-1CAC-4A9C-BEE6-79C061C2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4316985"/>
            <a:ext cx="5777797" cy="3926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FA62783-548A-4FAF-8759-FF5C91A579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000"/>
          <a:stretch/>
        </p:blipFill>
        <p:spPr>
          <a:xfrm>
            <a:off x="6208355" y="-1094732"/>
            <a:ext cx="3316644" cy="8022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1BC4038-B3E1-4689-8DAD-71685992C7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707"/>
          <a:stretch/>
        </p:blipFill>
        <p:spPr>
          <a:xfrm>
            <a:off x="9428753" y="2632364"/>
            <a:ext cx="2826166" cy="5611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553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13</cp:revision>
  <dcterms:created xsi:type="dcterms:W3CDTF">2018-08-20T06:35:44Z</dcterms:created>
  <dcterms:modified xsi:type="dcterms:W3CDTF">2018-08-21T01:51:15Z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