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80AD2-34A1-4164-AD19-027B21679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9DB0E2-7BE8-4773-845F-907667105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7EAB41-F156-48BD-AF7C-37FAFE4F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2BECFB-3920-4B0B-AC9B-36626E67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103BCF-D6A8-4678-9C19-03DE15D4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89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9BF4B9-E92F-4344-8325-98C2DAF3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37B54A-65C1-480B-A4AD-0ADC9542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8FCB93-BD8A-4881-BFB5-308EEFD5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245C2-4315-44C5-ADAC-710EA62D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2480EC-53C0-4B06-8C3C-10DFEF37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04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EE7368-0687-4B19-A003-950A7460C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32D130-ED18-43F2-885A-B915F15D9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CB280-6EFE-4388-8030-838BD49C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D46045-F331-421D-9608-11F69AA0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F692D1-7876-4D00-9099-A3238490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86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02012-9CD8-4E30-944C-6F8F6452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35D354-4A02-449D-B67A-52C50924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A97123-DC4E-4801-8E24-0F160940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687E98-996C-412F-9216-C0ED08BA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D84E1C-C200-4CA9-A0F2-36C3DDA0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3BE17-764B-44A6-BEF7-B99E87AD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8306A9-3C60-40B5-9BBD-180182532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60864A-1D03-4119-8D28-FA64ECA8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372020-30C3-4536-828D-A2C9C6E5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74C9D-806A-4159-8891-076FF0EF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78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EC3667-5815-471D-8146-320859B0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91565-1304-401A-A492-BAE6830CB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E3551F-58E6-483C-B0A9-055F5917F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1DB7D3-222A-4D7F-AE63-3945D5A9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935E63-58F6-49C6-96B9-F26F0A0E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FF8090-4C48-4FB9-89AB-E5B11537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15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1E6E2-6C62-4B95-9650-6DE8D351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996A2F-9144-45CB-ABC9-6CD5B9672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852EEE-5FB7-437F-8D20-0FFE34E47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ADA3BC-0A1D-442E-AA48-6820C3859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B9D898-850C-4C39-983A-9B38FDDF3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230463-0D04-44AF-BC1D-23503A88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A093CC-0EC5-4F27-9EE6-CDACAD85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E4891A2-7ED5-408E-A52B-BD5BFEEE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31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6D052-58C5-4C04-9109-6DDCDB8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E28798-3A16-4BF1-93DF-0EF3A82F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F01220-FF16-4E5E-ADFD-972A85ED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512DB2-D715-476F-9405-C188A51D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59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DC8EAD-9C8C-43B0-B7C8-C60AA7DB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442DAB-2422-4E03-94D8-0540FC03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C35A08-51A6-469F-A206-00DE3695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04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EE9F5-FAB5-4A14-874F-1666DDE6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3D9A43-1D43-4FAB-AF14-138FA2F3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4B336E-3227-4DD5-BE20-B4D3BDD73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1B54DE-669F-412F-A258-6518A809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B284C3-A731-435E-9628-CB5FE6AC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BAE159-873A-44D4-9E40-F0150CBF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55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1107D-598C-4756-B8AB-9021B42D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C6A103-0559-4CFD-8318-220994EB1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2D13C6-1FBA-416D-A86C-6A5D35787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8C3C9A-D4B8-4B13-BB70-48122A26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AB14C5-96E6-49CD-8B87-607E9F35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37DC7C-384E-4149-953A-A683F0DB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52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371A16-4025-43F9-B04D-652C9171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BF62B0-1490-4448-AAFD-7C574396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74E526-7AF0-4030-8173-DEF990CC9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4A03-038F-4C81-AA81-028A8293EF95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52F765-19D5-4D00-ADDD-964E391CD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58C084-3CE8-453C-A868-34ECD1FDD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04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1CED41A-6C7D-4AAA-B7D8-404D34DC0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1" y="412888"/>
            <a:ext cx="9044054" cy="2462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A1695F0E-F8D1-4F8E-93E9-B548716E6638}"/>
              </a:ext>
            </a:extLst>
          </p:cNvPr>
          <p:cNvSpPr/>
          <p:nvPr/>
        </p:nvSpPr>
        <p:spPr>
          <a:xfrm>
            <a:off x="314502" y="755048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B1391A7-19E5-4749-BC2C-2158DE9C4A09}"/>
              </a:ext>
            </a:extLst>
          </p:cNvPr>
          <p:cNvSpPr/>
          <p:nvPr/>
        </p:nvSpPr>
        <p:spPr>
          <a:xfrm>
            <a:off x="1699791" y="1110952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8CC67B5-1434-4246-A555-555ABEC51F14}"/>
              </a:ext>
            </a:extLst>
          </p:cNvPr>
          <p:cNvSpPr/>
          <p:nvPr/>
        </p:nvSpPr>
        <p:spPr>
          <a:xfrm>
            <a:off x="7147862" y="2123910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1DB59BC-A0F9-48EE-968F-732440EE2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698" y="412888"/>
            <a:ext cx="3075713" cy="2669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DA800D1-6B68-4496-95E1-77DDE3E0B3B5}"/>
              </a:ext>
            </a:extLst>
          </p:cNvPr>
          <p:cNvSpPr/>
          <p:nvPr/>
        </p:nvSpPr>
        <p:spPr>
          <a:xfrm>
            <a:off x="9850176" y="953295"/>
            <a:ext cx="1205804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A5FB6EF-036A-4813-A11C-2F5099196C66}"/>
              </a:ext>
            </a:extLst>
          </p:cNvPr>
          <p:cNvSpPr/>
          <p:nvPr/>
        </p:nvSpPr>
        <p:spPr>
          <a:xfrm>
            <a:off x="9843054" y="1501407"/>
            <a:ext cx="2684773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5040424-873D-446B-9BAD-532A931D6276}"/>
              </a:ext>
            </a:extLst>
          </p:cNvPr>
          <p:cNvSpPr/>
          <p:nvPr/>
        </p:nvSpPr>
        <p:spPr>
          <a:xfrm>
            <a:off x="9874742" y="2078203"/>
            <a:ext cx="2684773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9415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AD8778F-1811-4D2B-AC28-04A292989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94" y="332614"/>
            <a:ext cx="9912955" cy="2859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3D7C9E9-31A8-4F17-AD6C-18CE9739F6E6}"/>
              </a:ext>
            </a:extLst>
          </p:cNvPr>
          <p:cNvSpPr/>
          <p:nvPr/>
        </p:nvSpPr>
        <p:spPr>
          <a:xfrm>
            <a:off x="6908690" y="2037473"/>
            <a:ext cx="2768710" cy="488979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427E918-9E47-4572-9B15-C346D0D53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94" y="3748366"/>
            <a:ext cx="4311067" cy="3030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C0AF071-0B58-4B5B-A7CB-284FDFBCD3F0}"/>
              </a:ext>
            </a:extLst>
          </p:cNvPr>
          <p:cNvSpPr/>
          <p:nvPr/>
        </p:nvSpPr>
        <p:spPr>
          <a:xfrm>
            <a:off x="1227159" y="4955921"/>
            <a:ext cx="2517009" cy="488979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48A9704-372F-4282-94DC-52B4F4EC5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248" y="3809363"/>
            <a:ext cx="3453797" cy="2908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4D133CD2-0494-4A6A-8870-76C9886D576B}"/>
              </a:ext>
            </a:extLst>
          </p:cNvPr>
          <p:cNvSpPr/>
          <p:nvPr/>
        </p:nvSpPr>
        <p:spPr>
          <a:xfrm>
            <a:off x="4974814" y="4652255"/>
            <a:ext cx="2517009" cy="792645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40B9214-95A2-4C81-8C47-F0DE433B3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1614" y="3545503"/>
            <a:ext cx="4322797" cy="3548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100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CA39FA3-E6D8-46B5-AD94-6A4C50A2B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7" y="304800"/>
            <a:ext cx="8211788" cy="388214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288EC7E-2D86-4ECE-860D-86856B771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157" y="315784"/>
            <a:ext cx="3586010" cy="3871161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12EF9AF-19AB-4F1B-A077-7D694C2C2850}"/>
              </a:ext>
            </a:extLst>
          </p:cNvPr>
          <p:cNvSpPr/>
          <p:nvPr/>
        </p:nvSpPr>
        <p:spPr>
          <a:xfrm>
            <a:off x="5179276" y="2441885"/>
            <a:ext cx="1891067" cy="303617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BC6FBBC-7E6C-49AC-949E-BE5C717BC8E8}"/>
              </a:ext>
            </a:extLst>
          </p:cNvPr>
          <p:cNvSpPr/>
          <p:nvPr/>
        </p:nvSpPr>
        <p:spPr>
          <a:xfrm>
            <a:off x="8490512" y="1969963"/>
            <a:ext cx="1891067" cy="303617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25867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EB175E5-DAA5-4077-ADC6-B77981278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70" y="387293"/>
            <a:ext cx="7473731" cy="4684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0701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E297257-BDB0-4D0E-983A-DFB3FD918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871" y="852742"/>
            <a:ext cx="7634256" cy="5152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359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FA5CC65-C82D-4812-AD4F-E25B1663B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02" y="595116"/>
            <a:ext cx="8070795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3598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C223D25-6538-4F4F-986B-E37C61D74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24" y="282706"/>
            <a:ext cx="10896680" cy="3590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4C45C077-926D-43A3-BA43-5A27404F6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149" y="1046437"/>
            <a:ext cx="2876571" cy="3933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A2AF7F3-8448-47B6-B319-2F48A1BD3B68}"/>
              </a:ext>
            </a:extLst>
          </p:cNvPr>
          <p:cNvSpPr/>
          <p:nvPr/>
        </p:nvSpPr>
        <p:spPr>
          <a:xfrm>
            <a:off x="7375221" y="1774564"/>
            <a:ext cx="2710888" cy="670763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0FBA6BD-F1ED-4F3A-8679-B06B2B08AA67}"/>
              </a:ext>
            </a:extLst>
          </p:cNvPr>
          <p:cNvSpPr/>
          <p:nvPr/>
        </p:nvSpPr>
        <p:spPr>
          <a:xfrm>
            <a:off x="2813505" y="634647"/>
            <a:ext cx="629388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539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840AD4C-FB10-4E4E-876B-F1FBA9E75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56" y="595116"/>
            <a:ext cx="8998886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C73CFE3-6780-41C1-8C0F-D8339305E49B}"/>
              </a:ext>
            </a:extLst>
          </p:cNvPr>
          <p:cNvSpPr/>
          <p:nvPr/>
        </p:nvSpPr>
        <p:spPr>
          <a:xfrm>
            <a:off x="4227882" y="1075187"/>
            <a:ext cx="2036731" cy="503955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3826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6BEF6BA2-C029-4B2A-A43F-289A36AAA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79"/>
          <a:stretch/>
        </p:blipFill>
        <p:spPr>
          <a:xfrm>
            <a:off x="465933" y="416575"/>
            <a:ext cx="4385315" cy="2362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2A5552D4-30F5-4C38-81B7-8D70BE07D527}"/>
              </a:ext>
            </a:extLst>
          </p:cNvPr>
          <p:cNvSpPr/>
          <p:nvPr/>
        </p:nvSpPr>
        <p:spPr>
          <a:xfrm>
            <a:off x="1962965" y="711243"/>
            <a:ext cx="837716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1CFAE50-4DDB-4A09-A46A-CB4032D09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3" y="3181677"/>
            <a:ext cx="5100675" cy="2386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820D516A-E5D2-438E-9823-F7E0F93F1F84}"/>
              </a:ext>
            </a:extLst>
          </p:cNvPr>
          <p:cNvSpPr/>
          <p:nvPr/>
        </p:nvSpPr>
        <p:spPr>
          <a:xfrm>
            <a:off x="531673" y="4471488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A805ABC-9F76-4BFE-865F-D5E1AB296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86" y="346824"/>
            <a:ext cx="2768213" cy="5947822"/>
          </a:xfrm>
          <a:prstGeom prst="rect">
            <a:avLst/>
          </a:prstGeom>
        </p:spPr>
      </p:pic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0582E43D-4D5C-4A62-9CC0-B5EDE88ABA68}"/>
              </a:ext>
            </a:extLst>
          </p:cNvPr>
          <p:cNvSpPr/>
          <p:nvPr/>
        </p:nvSpPr>
        <p:spPr>
          <a:xfrm>
            <a:off x="6625293" y="859645"/>
            <a:ext cx="996532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039B2661-F66C-4FCD-A408-9AFC3102273E}"/>
              </a:ext>
            </a:extLst>
          </p:cNvPr>
          <p:cNvSpPr/>
          <p:nvPr/>
        </p:nvSpPr>
        <p:spPr>
          <a:xfrm>
            <a:off x="6625292" y="1392292"/>
            <a:ext cx="2414673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DFA0E65-E9B8-417A-869C-0FC0A1DF7759}"/>
              </a:ext>
            </a:extLst>
          </p:cNvPr>
          <p:cNvSpPr/>
          <p:nvPr/>
        </p:nvSpPr>
        <p:spPr>
          <a:xfrm>
            <a:off x="6625292" y="1915708"/>
            <a:ext cx="2414673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05DC49A-B927-4D07-B288-B05F1B45D055}"/>
              </a:ext>
            </a:extLst>
          </p:cNvPr>
          <p:cNvSpPr/>
          <p:nvPr/>
        </p:nvSpPr>
        <p:spPr>
          <a:xfrm>
            <a:off x="6625291" y="2429935"/>
            <a:ext cx="2414673" cy="6938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7FFC31EC-77D0-4AB9-96E0-53E3D7CBA567}"/>
              </a:ext>
            </a:extLst>
          </p:cNvPr>
          <p:cNvSpPr/>
          <p:nvPr/>
        </p:nvSpPr>
        <p:spPr>
          <a:xfrm>
            <a:off x="6625291" y="3218856"/>
            <a:ext cx="2414673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0CF3B42-61F6-459E-8809-C5187B230BE1}"/>
              </a:ext>
            </a:extLst>
          </p:cNvPr>
          <p:cNvSpPr/>
          <p:nvPr/>
        </p:nvSpPr>
        <p:spPr>
          <a:xfrm>
            <a:off x="6625291" y="3734202"/>
            <a:ext cx="2414673" cy="1330588"/>
          </a:xfrm>
          <a:prstGeom prst="roundRect">
            <a:avLst>
              <a:gd name="adj" fmla="val 926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127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C6E6D24-4105-4A46-8291-F1605A13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4" y="260661"/>
            <a:ext cx="4051309" cy="2744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DC7583D-625D-46D0-98C7-21D312ECC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053" y="283109"/>
            <a:ext cx="4849741" cy="2699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195ADC07-8083-4B5A-A05F-6DAA8E770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235" y="260661"/>
            <a:ext cx="4271025" cy="3083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4601EDAA-0DC4-485E-B465-B3BD4E2F9FEA}"/>
              </a:ext>
            </a:extLst>
          </p:cNvPr>
          <p:cNvSpPr/>
          <p:nvPr/>
        </p:nvSpPr>
        <p:spPr>
          <a:xfrm>
            <a:off x="1954738" y="2490766"/>
            <a:ext cx="1226501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3E7AC1F-9437-4FEC-A955-B9F78C299D94}"/>
              </a:ext>
            </a:extLst>
          </p:cNvPr>
          <p:cNvSpPr/>
          <p:nvPr/>
        </p:nvSpPr>
        <p:spPr>
          <a:xfrm>
            <a:off x="4483645" y="2593653"/>
            <a:ext cx="1226501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2942370-A17F-411E-B414-2A88F5F0FF11}"/>
              </a:ext>
            </a:extLst>
          </p:cNvPr>
          <p:cNvSpPr/>
          <p:nvPr/>
        </p:nvSpPr>
        <p:spPr>
          <a:xfrm>
            <a:off x="6174646" y="523021"/>
            <a:ext cx="1226501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062481F-26F4-4D3C-B71C-1A8BAFE5EC28}"/>
              </a:ext>
            </a:extLst>
          </p:cNvPr>
          <p:cNvSpPr/>
          <p:nvPr/>
        </p:nvSpPr>
        <p:spPr>
          <a:xfrm>
            <a:off x="9808614" y="622934"/>
            <a:ext cx="996532" cy="3529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7A9C0E5-D056-41C9-8049-DAAA0C38906E}"/>
              </a:ext>
            </a:extLst>
          </p:cNvPr>
          <p:cNvSpPr/>
          <p:nvPr/>
        </p:nvSpPr>
        <p:spPr>
          <a:xfrm>
            <a:off x="9808614" y="1065532"/>
            <a:ext cx="1531041" cy="3529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5471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06A8CFF-821E-4AF1-9921-1ED7AF293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4" y="260661"/>
            <a:ext cx="4051309" cy="2744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63E407B3-4C3F-4449-B299-F8446C68E66A}"/>
              </a:ext>
            </a:extLst>
          </p:cNvPr>
          <p:cNvSpPr/>
          <p:nvPr/>
        </p:nvSpPr>
        <p:spPr>
          <a:xfrm>
            <a:off x="1749556" y="623638"/>
            <a:ext cx="629388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F98C537-60D0-403A-B03D-459570469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717" y="260661"/>
            <a:ext cx="7143802" cy="3700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159BA9C-5505-4D5C-A70E-92C7D5E32294}"/>
              </a:ext>
            </a:extLst>
          </p:cNvPr>
          <p:cNvSpPr/>
          <p:nvPr/>
        </p:nvSpPr>
        <p:spPr>
          <a:xfrm>
            <a:off x="4676034" y="2780674"/>
            <a:ext cx="6811458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5669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CAEAA78-485D-4E04-BB31-15EFA8230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03" y="-1094732"/>
            <a:ext cx="5788861" cy="5149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26AAC3B-1CAC-4A9C-BEE6-79C061C2E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03" y="4316985"/>
            <a:ext cx="5777797" cy="3926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DFA62783-548A-4FAF-8759-FF5C91A579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000"/>
          <a:stretch/>
        </p:blipFill>
        <p:spPr>
          <a:xfrm>
            <a:off x="6208355" y="-1094732"/>
            <a:ext cx="3316644" cy="8022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1BC4038-B3E1-4689-8DAD-71685992C7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707"/>
          <a:stretch/>
        </p:blipFill>
        <p:spPr>
          <a:xfrm>
            <a:off x="9428753" y="2632364"/>
            <a:ext cx="2826166" cy="5611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FFAFD8E-2811-4FA6-964D-372D4B7C35F0}"/>
              </a:ext>
            </a:extLst>
          </p:cNvPr>
          <p:cNvSpPr/>
          <p:nvPr/>
        </p:nvSpPr>
        <p:spPr>
          <a:xfrm>
            <a:off x="3318289" y="494673"/>
            <a:ext cx="2659947" cy="14033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D2012683-7AFB-47C4-895E-F675D6EFC7EE}"/>
              </a:ext>
            </a:extLst>
          </p:cNvPr>
          <p:cNvSpPr/>
          <p:nvPr/>
        </p:nvSpPr>
        <p:spPr>
          <a:xfrm>
            <a:off x="3318289" y="2080893"/>
            <a:ext cx="2659947" cy="1756816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247656DB-509F-47AF-84C9-19EBD9915522}"/>
              </a:ext>
            </a:extLst>
          </p:cNvPr>
          <p:cNvSpPr/>
          <p:nvPr/>
        </p:nvSpPr>
        <p:spPr>
          <a:xfrm>
            <a:off x="608236" y="6881073"/>
            <a:ext cx="5245309" cy="549602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74A31F18-1110-47A4-BA50-618AF4A3AA67}"/>
              </a:ext>
            </a:extLst>
          </p:cNvPr>
          <p:cNvSpPr/>
          <p:nvPr/>
        </p:nvSpPr>
        <p:spPr>
          <a:xfrm>
            <a:off x="6551836" y="596079"/>
            <a:ext cx="2876917" cy="602339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6DCB2CE5-CB1E-4025-B275-DE72D3CF6584}"/>
              </a:ext>
            </a:extLst>
          </p:cNvPr>
          <p:cNvSpPr/>
          <p:nvPr/>
        </p:nvSpPr>
        <p:spPr>
          <a:xfrm>
            <a:off x="6551836" y="2030025"/>
            <a:ext cx="2876917" cy="1260430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B4B77F51-8E7A-4F78-9DD7-0186E334A599}"/>
              </a:ext>
            </a:extLst>
          </p:cNvPr>
          <p:cNvSpPr/>
          <p:nvPr/>
        </p:nvSpPr>
        <p:spPr>
          <a:xfrm>
            <a:off x="6574584" y="3424781"/>
            <a:ext cx="2876917" cy="1611345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5553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650676F3-5A19-4705-A0CF-2C486211F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82" y="296780"/>
            <a:ext cx="4676387" cy="2868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7A6A0FBA-FC16-4215-B5AF-F87030A21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26" y="296780"/>
            <a:ext cx="2393074" cy="5169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CE4A894-4AE0-4E72-B4A2-EF06C1E6A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893" y="296780"/>
            <a:ext cx="2203413" cy="5515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683FEF0-E71F-4EB5-A63B-245043565EB9}"/>
              </a:ext>
            </a:extLst>
          </p:cNvPr>
          <p:cNvSpPr/>
          <p:nvPr/>
        </p:nvSpPr>
        <p:spPr>
          <a:xfrm>
            <a:off x="212782" y="1572822"/>
            <a:ext cx="4676387" cy="443012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EBFFF5AF-B3DE-4599-B742-9BE60B2AA984}"/>
              </a:ext>
            </a:extLst>
          </p:cNvPr>
          <p:cNvSpPr/>
          <p:nvPr/>
        </p:nvSpPr>
        <p:spPr>
          <a:xfrm>
            <a:off x="7889893" y="1572822"/>
            <a:ext cx="2133871" cy="546923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F954818-7D61-4D32-98A2-FF6CDFABBE4A}"/>
              </a:ext>
            </a:extLst>
          </p:cNvPr>
          <p:cNvSpPr/>
          <p:nvPr/>
        </p:nvSpPr>
        <p:spPr>
          <a:xfrm>
            <a:off x="7889893" y="4143245"/>
            <a:ext cx="2133871" cy="1323188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0971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B2E5B7A3-B292-4628-B70A-6177A65D2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967" y="157263"/>
            <a:ext cx="2794689" cy="6921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B62AAA1B-20C2-42A7-A58F-7B2E6AC9B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4" y="101845"/>
            <a:ext cx="4915555" cy="2927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4B80A01-2F02-4029-9153-81DBD948D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578" y="3249464"/>
            <a:ext cx="2343372" cy="376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図 8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470A15E9-FA67-4EB0-ABD2-8C4E4C7D47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4" y="3231178"/>
            <a:ext cx="3305675" cy="3798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図 1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9573F70F-5906-4FE9-A50A-9621454FBDD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79"/>
          <a:stretch/>
        </p:blipFill>
        <p:spPr>
          <a:xfrm>
            <a:off x="9572228" y="157263"/>
            <a:ext cx="2999796" cy="6580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310E09F-ACEE-41C1-8658-A15950F171DA}"/>
              </a:ext>
            </a:extLst>
          </p:cNvPr>
          <p:cNvSpPr/>
          <p:nvPr/>
        </p:nvSpPr>
        <p:spPr>
          <a:xfrm>
            <a:off x="212782" y="1330368"/>
            <a:ext cx="4676387" cy="443012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EE9E4D7-F275-4300-8A7D-373F9B5C4F30}"/>
              </a:ext>
            </a:extLst>
          </p:cNvPr>
          <p:cNvSpPr/>
          <p:nvPr/>
        </p:nvSpPr>
        <p:spPr>
          <a:xfrm>
            <a:off x="6312946" y="1746003"/>
            <a:ext cx="2768710" cy="650832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137AEA8D-0072-4A3C-A150-67B385D11C47}"/>
              </a:ext>
            </a:extLst>
          </p:cNvPr>
          <p:cNvSpPr/>
          <p:nvPr/>
        </p:nvSpPr>
        <p:spPr>
          <a:xfrm>
            <a:off x="6286967" y="4544621"/>
            <a:ext cx="2768710" cy="1516740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47BC6A4-696D-460B-9496-3D31B0D2615E}"/>
              </a:ext>
            </a:extLst>
          </p:cNvPr>
          <p:cNvSpPr/>
          <p:nvPr/>
        </p:nvSpPr>
        <p:spPr>
          <a:xfrm>
            <a:off x="9687771" y="1789054"/>
            <a:ext cx="2768710" cy="1584527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9147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B64A93A-BBA6-4802-84A2-5E8FC5B23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78" y="500041"/>
            <a:ext cx="11130044" cy="5857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71C1B9A-6A5A-4DFD-96E8-F85EEA5DF77E}"/>
              </a:ext>
            </a:extLst>
          </p:cNvPr>
          <p:cNvSpPr/>
          <p:nvPr/>
        </p:nvSpPr>
        <p:spPr>
          <a:xfrm>
            <a:off x="2831291" y="2127004"/>
            <a:ext cx="8702618" cy="4426195"/>
          </a:xfrm>
          <a:prstGeom prst="roundRect">
            <a:avLst>
              <a:gd name="adj" fmla="val 510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17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BBF16C72-91A5-4C73-A891-D53709460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09" y="1821644"/>
            <a:ext cx="11163382" cy="3214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D4B773D-E491-4C24-AC98-6F9CEA11F3B1}"/>
              </a:ext>
            </a:extLst>
          </p:cNvPr>
          <p:cNvSpPr/>
          <p:nvPr/>
        </p:nvSpPr>
        <p:spPr>
          <a:xfrm>
            <a:off x="2831291" y="3283412"/>
            <a:ext cx="8702618" cy="1282112"/>
          </a:xfrm>
          <a:prstGeom prst="roundRect">
            <a:avLst>
              <a:gd name="adj" fmla="val 510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940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0</Words>
  <Application>Microsoft Office PowerPoint</Application>
  <PresentationFormat>ワイド画面</PresentationFormat>
  <Paragraphs>0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33</cp:revision>
  <dcterms:created xsi:type="dcterms:W3CDTF">2018-08-20T06:35:44Z</dcterms:created>
  <dcterms:modified xsi:type="dcterms:W3CDTF">2018-08-22T06:39:03Z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2018-08-20T06:37:15.9933696Z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