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2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CA9DD5-21CA-4532-847E-DBB1362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4" y="1529961"/>
            <a:ext cx="858319" cy="858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C03DD8-A0A2-4490-A85A-1FB3720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54" y="1529961"/>
            <a:ext cx="858319" cy="8583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21FC8A-AA04-4F28-AB10-92AED8290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30193" y="1959121"/>
            <a:ext cx="13062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64BA6-7282-4A9D-99F8-33C90FA763B9}"/>
              </a:ext>
            </a:extLst>
          </p:cNvPr>
          <p:cNvSpPr txBox="1"/>
          <p:nvPr/>
        </p:nvSpPr>
        <p:spPr>
          <a:xfrm>
            <a:off x="4899671" y="2388280"/>
            <a:ext cx="1731884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kumimoji="1" lang="ja-JP" alt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CC20E-3FA9-4A4F-B690-628E23D4506D}"/>
              </a:ext>
            </a:extLst>
          </p:cNvPr>
          <p:cNvSpPr txBox="1"/>
          <p:nvPr/>
        </p:nvSpPr>
        <p:spPr>
          <a:xfrm>
            <a:off x="2989968" y="2388279"/>
            <a:ext cx="1222129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DF1B6-2372-4679-8631-878D4B0207B9}"/>
              </a:ext>
            </a:extLst>
          </p:cNvPr>
          <p:cNvCxnSpPr>
            <a:cxnSpLocks/>
          </p:cNvCxnSpPr>
          <p:nvPr/>
        </p:nvCxnSpPr>
        <p:spPr>
          <a:xfrm flipV="1">
            <a:off x="1290198" y="1959121"/>
            <a:ext cx="1867741" cy="80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図 10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B691B50-C620-4922-B96F-9301EEC9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2" y="1911097"/>
            <a:ext cx="780290" cy="7802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71E7-CEC5-4D69-8844-F7EF80499417}"/>
              </a:ext>
            </a:extLst>
          </p:cNvPr>
          <p:cNvSpPr txBox="1"/>
          <p:nvPr/>
        </p:nvSpPr>
        <p:spPr>
          <a:xfrm>
            <a:off x="1290198" y="1737773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66482A9-EAD1-444C-BBB9-A84F3200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2"/>
          <a:stretch/>
        </p:blipFill>
        <p:spPr>
          <a:xfrm>
            <a:off x="7235587" y="722239"/>
            <a:ext cx="5996351" cy="358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EC95181-3B2C-4430-B350-95F8B535AAD4}"/>
              </a:ext>
            </a:extLst>
          </p:cNvPr>
          <p:cNvSpPr/>
          <p:nvPr/>
        </p:nvSpPr>
        <p:spPr>
          <a:xfrm>
            <a:off x="9744500" y="1857666"/>
            <a:ext cx="2326944" cy="78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8CE428-886E-44E1-898E-18CAF761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0" t="9751" r="12884" b="43383"/>
          <a:stretch/>
        </p:blipFill>
        <p:spPr>
          <a:xfrm>
            <a:off x="-421375" y="767346"/>
            <a:ext cx="7318612" cy="353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EFBE88-B367-4A3D-BF97-3BEB256AC981}"/>
              </a:ext>
            </a:extLst>
          </p:cNvPr>
          <p:cNvCxnSpPr>
            <a:cxnSpLocks/>
          </p:cNvCxnSpPr>
          <p:nvPr/>
        </p:nvCxnSpPr>
        <p:spPr>
          <a:xfrm flipV="1">
            <a:off x="2260980" y="2249254"/>
            <a:ext cx="7483520" cy="6846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4290984-9ABF-4BFE-BDE4-A956AF7DEF0D}"/>
              </a:ext>
            </a:extLst>
          </p:cNvPr>
          <p:cNvSpPr/>
          <p:nvPr/>
        </p:nvSpPr>
        <p:spPr>
          <a:xfrm>
            <a:off x="-65964" y="2712877"/>
            <a:ext cx="2326944" cy="4420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6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CE9DD38-565B-4D1F-947F-6E7403073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6" y="406168"/>
            <a:ext cx="5986624" cy="302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869B9BE-75EB-4ECE-8809-EC5169D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6" y="1390243"/>
            <a:ext cx="8901178" cy="45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7A9DF7D-A493-46F6-9BD2-1FEF2EF7DDF5}"/>
              </a:ext>
            </a:extLst>
          </p:cNvPr>
          <p:cNvSpPr/>
          <p:nvPr/>
        </p:nvSpPr>
        <p:spPr>
          <a:xfrm>
            <a:off x="1915760" y="658073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44B98D-7CDF-4298-A54E-2F110A9DBB08}"/>
              </a:ext>
            </a:extLst>
          </p:cNvPr>
          <p:cNvSpPr/>
          <p:nvPr/>
        </p:nvSpPr>
        <p:spPr>
          <a:xfrm>
            <a:off x="6435584" y="2627100"/>
            <a:ext cx="5339508" cy="1455950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1C5682-EA33-4156-8CB8-65F914C6B418}"/>
              </a:ext>
            </a:extLst>
          </p:cNvPr>
          <p:cNvSpPr/>
          <p:nvPr/>
        </p:nvSpPr>
        <p:spPr>
          <a:xfrm>
            <a:off x="-11710" y="2329084"/>
            <a:ext cx="1871465" cy="39946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F13DFF6-C679-44CF-8D91-A31AF1654784}"/>
              </a:ext>
            </a:extLst>
          </p:cNvPr>
          <p:cNvSpPr/>
          <p:nvPr/>
        </p:nvSpPr>
        <p:spPr>
          <a:xfrm>
            <a:off x="5974914" y="2021256"/>
            <a:ext cx="995317" cy="507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36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70F03C8-B714-4588-8DB1-B2D5D384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7" y="275609"/>
            <a:ext cx="9772721" cy="338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A103609-1B72-46CA-8069-9A35E77F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2" y="3230230"/>
            <a:ext cx="8229660" cy="193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3F93811-238C-4717-BC1B-01717CDFB7B8}"/>
              </a:ext>
            </a:extLst>
          </p:cNvPr>
          <p:cNvSpPr/>
          <p:nvPr/>
        </p:nvSpPr>
        <p:spPr>
          <a:xfrm>
            <a:off x="3413878" y="4198407"/>
            <a:ext cx="7408797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53CE90D-7E20-4978-AAB6-B0AF416916EA}"/>
              </a:ext>
            </a:extLst>
          </p:cNvPr>
          <p:cNvSpPr/>
          <p:nvPr/>
        </p:nvSpPr>
        <p:spPr>
          <a:xfrm>
            <a:off x="6821076" y="1877954"/>
            <a:ext cx="1871465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2F59BE6-9335-426E-A44B-13862039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841271" y="2871614"/>
            <a:ext cx="2890359" cy="24814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2934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1522F18-A2BE-468A-8683-0FD801AF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56" y="719725"/>
            <a:ext cx="7705781" cy="468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C61D30-0DEE-4544-9350-50CAD17062F8}"/>
              </a:ext>
            </a:extLst>
          </p:cNvPr>
          <p:cNvSpPr/>
          <p:nvPr/>
        </p:nvSpPr>
        <p:spPr>
          <a:xfrm>
            <a:off x="1342357" y="4621488"/>
            <a:ext cx="1612384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A744506-FE15-477A-85FE-D38406DBBE6E}"/>
              </a:ext>
            </a:extLst>
          </p:cNvPr>
          <p:cNvSpPr/>
          <p:nvPr/>
        </p:nvSpPr>
        <p:spPr>
          <a:xfrm>
            <a:off x="3600641" y="1014538"/>
            <a:ext cx="655937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E62A756-14B6-491B-A992-1E2291999F6C}"/>
              </a:ext>
            </a:extLst>
          </p:cNvPr>
          <p:cNvSpPr/>
          <p:nvPr/>
        </p:nvSpPr>
        <p:spPr>
          <a:xfrm>
            <a:off x="3669299" y="3359070"/>
            <a:ext cx="4389703" cy="550321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BF55891-B439-4810-801E-5CC4775D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356349"/>
            <a:ext cx="8742422" cy="61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42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05F7ED2-122B-4707-B0BE-C01499CB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58" y="978676"/>
            <a:ext cx="9625083" cy="49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5D59324-1D94-4013-8E3B-6BCF32504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6799122" y="1820736"/>
            <a:ext cx="3511783" cy="6495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B3F051C-4771-4B0C-974F-ADA0D7424D52}"/>
              </a:ext>
            </a:extLst>
          </p:cNvPr>
          <p:cNvSpPr/>
          <p:nvPr/>
        </p:nvSpPr>
        <p:spPr>
          <a:xfrm>
            <a:off x="5440062" y="1321613"/>
            <a:ext cx="1438410" cy="451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72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0C7F98-2917-4143-AFC2-EAD92264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>
          <a:xfrm>
            <a:off x="303052" y="292586"/>
            <a:ext cx="4589352" cy="173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FE87126-329D-4D98-BA8F-9860EBC19EA9}"/>
              </a:ext>
            </a:extLst>
          </p:cNvPr>
          <p:cNvSpPr/>
          <p:nvPr/>
        </p:nvSpPr>
        <p:spPr>
          <a:xfrm>
            <a:off x="2459993" y="604982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9E22F8-3430-4714-9995-935DA84B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0" y="292586"/>
            <a:ext cx="6529789" cy="299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BF97D2-4380-47CA-BDEC-2BBAE1348E9D}"/>
              </a:ext>
            </a:extLst>
          </p:cNvPr>
          <p:cNvSpPr/>
          <p:nvPr/>
        </p:nvSpPr>
        <p:spPr>
          <a:xfrm>
            <a:off x="5297217" y="1009163"/>
            <a:ext cx="1369687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BB004-40E9-48C2-B43F-B5EC0CD374AC}"/>
              </a:ext>
            </a:extLst>
          </p:cNvPr>
          <p:cNvSpPr/>
          <p:nvPr/>
        </p:nvSpPr>
        <p:spPr>
          <a:xfrm>
            <a:off x="5434952" y="2037634"/>
            <a:ext cx="5479384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6137179-349E-4013-9073-5C462CE0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" y="2727682"/>
            <a:ext cx="3295197" cy="49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31DAE5-2829-49B3-B781-9201B8D9CDCF}"/>
              </a:ext>
            </a:extLst>
          </p:cNvPr>
          <p:cNvSpPr/>
          <p:nvPr/>
        </p:nvSpPr>
        <p:spPr>
          <a:xfrm>
            <a:off x="824133" y="3517434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5CFF6-5768-49BE-9B91-2629F65CA70C}"/>
              </a:ext>
            </a:extLst>
          </p:cNvPr>
          <p:cNvSpPr/>
          <p:nvPr/>
        </p:nvSpPr>
        <p:spPr>
          <a:xfrm>
            <a:off x="824133" y="4174833"/>
            <a:ext cx="3038183" cy="1359333"/>
          </a:xfrm>
          <a:prstGeom prst="roundRect">
            <a:avLst>
              <a:gd name="adj" fmla="val 93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DA5718-6B1A-4D47-8334-16138D4F6745}"/>
              </a:ext>
            </a:extLst>
          </p:cNvPr>
          <p:cNvSpPr/>
          <p:nvPr/>
        </p:nvSpPr>
        <p:spPr>
          <a:xfrm>
            <a:off x="1178484" y="5546523"/>
            <a:ext cx="1115037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D453DC-C800-477B-B2F0-8C2B10F7F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1" y="4632696"/>
            <a:ext cx="8548750" cy="307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CAF605-0A3C-4D88-BB43-239C66BCA67F}"/>
              </a:ext>
            </a:extLst>
          </p:cNvPr>
          <p:cNvCxnSpPr>
            <a:cxnSpLocks/>
          </p:cNvCxnSpPr>
          <p:nvPr/>
        </p:nvCxnSpPr>
        <p:spPr>
          <a:xfrm>
            <a:off x="3534452" y="6300148"/>
            <a:ext cx="13579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1C1D31-090A-477D-B578-C06214116B82}"/>
              </a:ext>
            </a:extLst>
          </p:cNvPr>
          <p:cNvSpPr/>
          <p:nvPr/>
        </p:nvSpPr>
        <p:spPr>
          <a:xfrm>
            <a:off x="10144447" y="5756107"/>
            <a:ext cx="2884808" cy="543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9B4CDE-8811-4985-A2EF-07DB8D75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" y="161666"/>
            <a:ext cx="5802426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E86BEB-8DE9-4B7E-96E7-9911E91F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5" y="161666"/>
            <a:ext cx="6007735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E1251E5-B4D0-43E5-BEA8-2B95B82C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3" y="2913776"/>
            <a:ext cx="9005953" cy="594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9A0ED3-C4CA-4EAD-8747-B9BE7AD61C68}"/>
              </a:ext>
            </a:extLst>
          </p:cNvPr>
          <p:cNvSpPr/>
          <p:nvPr/>
        </p:nvSpPr>
        <p:spPr>
          <a:xfrm>
            <a:off x="1722002" y="3429000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3B07E3-F8A5-46F2-89C3-D3BDBD853A22}"/>
              </a:ext>
            </a:extLst>
          </p:cNvPr>
          <p:cNvSpPr/>
          <p:nvPr/>
        </p:nvSpPr>
        <p:spPr>
          <a:xfrm>
            <a:off x="2842102" y="61180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CFBB8F-D60A-4E75-885A-A781396455AC}"/>
              </a:ext>
            </a:extLst>
          </p:cNvPr>
          <p:cNvCxnSpPr>
            <a:cxnSpLocks/>
          </p:cNvCxnSpPr>
          <p:nvPr/>
        </p:nvCxnSpPr>
        <p:spPr>
          <a:xfrm flipV="1">
            <a:off x="4271431" y="3937161"/>
            <a:ext cx="1690162" cy="233569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067EA7-AC22-4035-ADCB-F2D05B8E7FD6}"/>
              </a:ext>
            </a:extLst>
          </p:cNvPr>
          <p:cNvSpPr/>
          <p:nvPr/>
        </p:nvSpPr>
        <p:spPr>
          <a:xfrm>
            <a:off x="6244765" y="78511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8DB006-86CD-40DD-A9AF-3A903C269867}"/>
              </a:ext>
            </a:extLst>
          </p:cNvPr>
          <p:cNvSpPr/>
          <p:nvPr/>
        </p:nvSpPr>
        <p:spPr>
          <a:xfrm>
            <a:off x="1722001" y="4018129"/>
            <a:ext cx="2658929" cy="134544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16B9F4-2DCE-4C1F-8044-812B52832CE0}"/>
              </a:ext>
            </a:extLst>
          </p:cNvPr>
          <p:cNvSpPr/>
          <p:nvPr/>
        </p:nvSpPr>
        <p:spPr>
          <a:xfrm>
            <a:off x="1731097" y="5432499"/>
            <a:ext cx="2658929" cy="471718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ADA37-06F7-4333-9B4F-D7A35939B736}"/>
              </a:ext>
            </a:extLst>
          </p:cNvPr>
          <p:cNvSpPr/>
          <p:nvPr/>
        </p:nvSpPr>
        <p:spPr>
          <a:xfrm>
            <a:off x="7738389" y="3466954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9B986C4-A73C-4419-9CB4-F3DC8389182A}"/>
              </a:ext>
            </a:extLst>
          </p:cNvPr>
          <p:cNvSpPr/>
          <p:nvPr/>
        </p:nvSpPr>
        <p:spPr>
          <a:xfrm>
            <a:off x="7738389" y="4067233"/>
            <a:ext cx="2658929" cy="1487405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113340-4F9A-461E-9763-4F855088A2B6}"/>
              </a:ext>
            </a:extLst>
          </p:cNvPr>
          <p:cNvSpPr/>
          <p:nvPr/>
        </p:nvSpPr>
        <p:spPr>
          <a:xfrm>
            <a:off x="7738388" y="5667416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4A8029-AC54-4DCA-9343-0C0B8B5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" y="240246"/>
            <a:ext cx="9572695" cy="323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06C6E3-35B8-4E71-B124-8C7401B2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35"/>
          <a:stretch/>
        </p:blipFill>
        <p:spPr>
          <a:xfrm>
            <a:off x="6160139" y="2250871"/>
            <a:ext cx="5412715" cy="23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FCF2A9-A17A-4B11-9ECD-779B490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730873" y="2804615"/>
            <a:ext cx="3179395" cy="2729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F323676-3861-4F70-9493-164F32358D78}"/>
              </a:ext>
            </a:extLst>
          </p:cNvPr>
          <p:cNvSpPr/>
          <p:nvPr/>
        </p:nvSpPr>
        <p:spPr>
          <a:xfrm>
            <a:off x="6376872" y="128054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ABFC22-4774-45EF-8712-65001C92162A}"/>
              </a:ext>
            </a:extLst>
          </p:cNvPr>
          <p:cNvSpPr/>
          <p:nvPr/>
        </p:nvSpPr>
        <p:spPr>
          <a:xfrm>
            <a:off x="7561774" y="237473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70EEB-CD0A-4D75-89E0-2CE61EB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" y="477300"/>
            <a:ext cx="8524937" cy="433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7DA00A3-98B1-4CCB-A67A-0BA497C651F6}"/>
              </a:ext>
            </a:extLst>
          </p:cNvPr>
          <p:cNvSpPr/>
          <p:nvPr/>
        </p:nvSpPr>
        <p:spPr>
          <a:xfrm>
            <a:off x="6493076" y="4087504"/>
            <a:ext cx="1545455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74147B5-907C-48DE-A33C-4CD18A905628}"/>
              </a:ext>
            </a:extLst>
          </p:cNvPr>
          <p:cNvSpPr/>
          <p:nvPr/>
        </p:nvSpPr>
        <p:spPr>
          <a:xfrm>
            <a:off x="1008757" y="3698565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E743CC-8D39-41F6-B340-328867758853}"/>
              </a:ext>
            </a:extLst>
          </p:cNvPr>
          <p:cNvSpPr/>
          <p:nvPr/>
        </p:nvSpPr>
        <p:spPr>
          <a:xfrm>
            <a:off x="3346890" y="957640"/>
            <a:ext cx="1484418" cy="48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2B1063-A385-4875-B5AD-E06314041591}"/>
              </a:ext>
            </a:extLst>
          </p:cNvPr>
          <p:cNvSpPr/>
          <p:nvPr/>
        </p:nvSpPr>
        <p:spPr>
          <a:xfrm>
            <a:off x="3458347" y="2155230"/>
            <a:ext cx="2881038" cy="1440955"/>
          </a:xfrm>
          <a:prstGeom prst="roundRect">
            <a:avLst>
              <a:gd name="adj" fmla="val 90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01FCD92-2887-44BD-A604-73D4ADC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" y="270170"/>
            <a:ext cx="6686599" cy="362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F567F5-5651-4EA8-BDB9-39E8F287C187}"/>
              </a:ext>
            </a:extLst>
          </p:cNvPr>
          <p:cNvSpPr/>
          <p:nvPr/>
        </p:nvSpPr>
        <p:spPr>
          <a:xfrm>
            <a:off x="2846203" y="1603611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6B865-B236-40E2-8073-6A282A9D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90" y="535588"/>
            <a:ext cx="5953987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445590-F6AB-4317-8C48-04FF28DDE0C2}"/>
              </a:ext>
            </a:extLst>
          </p:cNvPr>
          <p:cNvSpPr/>
          <p:nvPr/>
        </p:nvSpPr>
        <p:spPr>
          <a:xfrm>
            <a:off x="7100474" y="715942"/>
            <a:ext cx="2170457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75B83C-3948-47B2-BAC7-DDB66209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229833"/>
            <a:ext cx="9160030" cy="439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E98EF526-B4AE-41ED-A6D1-6F67FE248507}"/>
              </a:ext>
            </a:extLst>
          </p:cNvPr>
          <p:cNvSpPr/>
          <p:nvPr/>
        </p:nvSpPr>
        <p:spPr>
          <a:xfrm>
            <a:off x="9206060" y="2565778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39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2FCDBC7-D089-42B1-A391-DD6DADA4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6" y="1400160"/>
            <a:ext cx="7305728" cy="40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CA3D9F2-B2A6-44BC-B255-26D32DA9597F}"/>
              </a:ext>
            </a:extLst>
          </p:cNvPr>
          <p:cNvSpPr/>
          <p:nvPr/>
        </p:nvSpPr>
        <p:spPr>
          <a:xfrm>
            <a:off x="8423649" y="3580931"/>
            <a:ext cx="1243458" cy="419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980B2D-F70D-4162-A5C0-BDE863828CC7}"/>
              </a:ext>
            </a:extLst>
          </p:cNvPr>
          <p:cNvSpPr/>
          <p:nvPr/>
        </p:nvSpPr>
        <p:spPr>
          <a:xfrm>
            <a:off x="7032236" y="4338318"/>
            <a:ext cx="2439310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37BAFEC-92AF-4BF8-AF15-DBF6B71A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/>
          <a:stretch/>
        </p:blipFill>
        <p:spPr>
          <a:xfrm>
            <a:off x="1269242" y="819203"/>
            <a:ext cx="5570617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B57E9C-7D4E-4CA9-97AA-E4CD78D59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2"/>
          <a:stretch/>
        </p:blipFill>
        <p:spPr>
          <a:xfrm>
            <a:off x="6839858" y="819203"/>
            <a:ext cx="3354971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9947601-C8E8-457E-97AC-22BC7D66C64A}"/>
              </a:ext>
            </a:extLst>
          </p:cNvPr>
          <p:cNvSpPr/>
          <p:nvPr/>
        </p:nvSpPr>
        <p:spPr>
          <a:xfrm>
            <a:off x="6995122" y="3050274"/>
            <a:ext cx="160296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9D4964-05D1-4992-9689-AFE1A6A4A348}"/>
              </a:ext>
            </a:extLst>
          </p:cNvPr>
          <p:cNvSpPr/>
          <p:nvPr/>
        </p:nvSpPr>
        <p:spPr>
          <a:xfrm>
            <a:off x="1269241" y="3224283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16F5CE3-095D-484F-A579-179340D77E9D}"/>
              </a:ext>
            </a:extLst>
          </p:cNvPr>
          <p:cNvSpPr/>
          <p:nvPr/>
        </p:nvSpPr>
        <p:spPr>
          <a:xfrm>
            <a:off x="3726893" y="2086970"/>
            <a:ext cx="2264473" cy="176169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E9A0660-FA13-4232-9D2E-A25091854E9B}"/>
              </a:ext>
            </a:extLst>
          </p:cNvPr>
          <p:cNvSpPr/>
          <p:nvPr/>
        </p:nvSpPr>
        <p:spPr>
          <a:xfrm>
            <a:off x="3724673" y="1575179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5</Words>
  <Application>Microsoft Office PowerPoint</Application>
  <PresentationFormat>ワイド画面</PresentationFormat>
  <Paragraphs>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101</cp:revision>
  <dcterms:created xsi:type="dcterms:W3CDTF">2018-08-20T06:35:44Z</dcterms:created>
  <dcterms:modified xsi:type="dcterms:W3CDTF">2018-09-04T08:17:18Z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