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73" y="2197884"/>
            <a:ext cx="9044054" cy="246223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1431494" y="2540044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2816783" y="28959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8264854" y="3908906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3C5D39-4D39-4176-8592-B03EE039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97" y="2231222"/>
            <a:ext cx="9177405" cy="239555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431494" y="2545519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C0385A1-36A6-4369-AA36-54A73A57C5C0}"/>
              </a:ext>
            </a:extLst>
          </p:cNvPr>
          <p:cNvSpPr/>
          <p:nvPr/>
        </p:nvSpPr>
        <p:spPr>
          <a:xfrm>
            <a:off x="2816783" y="2901423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8791D30-A097-44A4-BFCA-54F06D48CFF7}"/>
              </a:ext>
            </a:extLst>
          </p:cNvPr>
          <p:cNvSpPr/>
          <p:nvPr/>
        </p:nvSpPr>
        <p:spPr>
          <a:xfrm>
            <a:off x="8264854" y="3914381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</cp:revision>
  <dcterms:created xsi:type="dcterms:W3CDTF">2018-08-20T06:35:44Z</dcterms:created>
  <dcterms:modified xsi:type="dcterms:W3CDTF">2018-08-20T06:44:12Z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