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D8778F-1811-4D2B-AC28-04A2929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4" y="332614"/>
            <a:ext cx="9912955" cy="28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3D7C9E9-31A8-4F17-AD6C-18CE9739F6E6}"/>
              </a:ext>
            </a:extLst>
          </p:cNvPr>
          <p:cNvSpPr/>
          <p:nvPr/>
        </p:nvSpPr>
        <p:spPr>
          <a:xfrm>
            <a:off x="6908690" y="2037473"/>
            <a:ext cx="2768710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7E918-9E47-4572-9B15-C346D0D5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" y="3748366"/>
            <a:ext cx="4311067" cy="303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AF071-0B58-4B5B-A7CB-284FDFBCD3F0}"/>
              </a:ext>
            </a:extLst>
          </p:cNvPr>
          <p:cNvSpPr/>
          <p:nvPr/>
        </p:nvSpPr>
        <p:spPr>
          <a:xfrm>
            <a:off x="1227159" y="4955921"/>
            <a:ext cx="2517009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8A9704-372F-4282-94DC-52B4F4EC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48" y="3809363"/>
            <a:ext cx="3453797" cy="2908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D133CD2-0494-4A6A-8870-76C9886D576B}"/>
              </a:ext>
            </a:extLst>
          </p:cNvPr>
          <p:cNvSpPr/>
          <p:nvPr/>
        </p:nvSpPr>
        <p:spPr>
          <a:xfrm>
            <a:off x="4974814" y="4652255"/>
            <a:ext cx="2517009" cy="7926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40B9214-95A2-4C81-8C47-F0DE433B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614" y="3545503"/>
            <a:ext cx="4322797" cy="354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0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CA39FA3-E6D8-46B5-AD94-6A4C50A2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" y="304800"/>
            <a:ext cx="8211788" cy="3882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88EC7E-2D86-4ECE-860D-86856B77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57" y="315784"/>
            <a:ext cx="3586010" cy="387116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2EF9AF-19AB-4F1B-A077-7D694C2C2850}"/>
              </a:ext>
            </a:extLst>
          </p:cNvPr>
          <p:cNvSpPr/>
          <p:nvPr/>
        </p:nvSpPr>
        <p:spPr>
          <a:xfrm>
            <a:off x="5179276" y="2441885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BC6FBBC-7E6C-49AC-949E-BE5C717BC8E8}"/>
              </a:ext>
            </a:extLst>
          </p:cNvPr>
          <p:cNvSpPr/>
          <p:nvPr/>
        </p:nvSpPr>
        <p:spPr>
          <a:xfrm>
            <a:off x="8490512" y="1969963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586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B175E5-DAA5-4077-ADC6-B7798127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0" y="387293"/>
            <a:ext cx="7473731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7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97257-BDB0-4D0E-983A-DFB3FD9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1" y="852742"/>
            <a:ext cx="7634256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5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A5CC65-C82D-4812-AD4F-E25B1663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02" y="595116"/>
            <a:ext cx="807079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59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223D25-6538-4F4F-986B-E37C61D7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4" y="282706"/>
            <a:ext cx="10896680" cy="3590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C45C077-926D-43A3-BA43-5A27404F6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9" y="1046437"/>
            <a:ext cx="2876571" cy="393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2AF7F3-8448-47B6-B319-2F48A1BD3B68}"/>
              </a:ext>
            </a:extLst>
          </p:cNvPr>
          <p:cNvSpPr/>
          <p:nvPr/>
        </p:nvSpPr>
        <p:spPr>
          <a:xfrm>
            <a:off x="7375221" y="1774564"/>
            <a:ext cx="2710888" cy="67076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0FBA6BD-F1ED-4F3A-8679-B06B2B08AA67}"/>
              </a:ext>
            </a:extLst>
          </p:cNvPr>
          <p:cNvSpPr/>
          <p:nvPr/>
        </p:nvSpPr>
        <p:spPr>
          <a:xfrm>
            <a:off x="2813505" y="634647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53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840AD4C-FB10-4E4E-876B-F1FBA9E7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56" y="595116"/>
            <a:ext cx="899888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C73CFE3-6780-41C1-8C0F-D8339305E49B}"/>
              </a:ext>
            </a:extLst>
          </p:cNvPr>
          <p:cNvSpPr/>
          <p:nvPr/>
        </p:nvSpPr>
        <p:spPr>
          <a:xfrm>
            <a:off x="4227882" y="1075187"/>
            <a:ext cx="2036731" cy="50395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826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805354A-B11D-4EE9-82C8-1B19E2A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4" y="1515539"/>
            <a:ext cx="8657070" cy="359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C67B341-DD7A-46CA-BB13-58D15F943BBD}"/>
              </a:ext>
            </a:extLst>
          </p:cNvPr>
          <p:cNvSpPr/>
          <p:nvPr/>
        </p:nvSpPr>
        <p:spPr>
          <a:xfrm>
            <a:off x="6180936" y="3503522"/>
            <a:ext cx="1420786" cy="40411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F722D06-CEF2-44E0-8C35-63A27252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41" y="1887651"/>
            <a:ext cx="5164013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09F3519-E362-4B4C-A305-74290C939609}"/>
              </a:ext>
            </a:extLst>
          </p:cNvPr>
          <p:cNvSpPr/>
          <p:nvPr/>
        </p:nvSpPr>
        <p:spPr>
          <a:xfrm>
            <a:off x="10509470" y="2183027"/>
            <a:ext cx="1682529" cy="24259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65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BA8428-FD41-461B-9BA1-E97D0EA5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3" y="949433"/>
            <a:ext cx="5680414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6BF77EE-D207-4DB8-99E2-AA9E16FF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10" y="949432"/>
            <a:ext cx="5680414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7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8F60DC-B56E-4F88-8677-F2AF5341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0" y="1359678"/>
            <a:ext cx="10972880" cy="413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26BA48E-1BC1-4499-BC25-2A8EF7F8C514}"/>
              </a:ext>
            </a:extLst>
          </p:cNvPr>
          <p:cNvSpPr/>
          <p:nvPr/>
        </p:nvSpPr>
        <p:spPr>
          <a:xfrm>
            <a:off x="8771461" y="2171077"/>
            <a:ext cx="2672228" cy="52832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65259A3-4D4E-42EB-95C5-D340DB43D6BB}"/>
              </a:ext>
            </a:extLst>
          </p:cNvPr>
          <p:cNvSpPr/>
          <p:nvPr/>
        </p:nvSpPr>
        <p:spPr>
          <a:xfrm>
            <a:off x="3169409" y="1965181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9DE727-7950-4F3B-8E3C-92A619F7E908}"/>
              </a:ext>
            </a:extLst>
          </p:cNvPr>
          <p:cNvSpPr/>
          <p:nvPr/>
        </p:nvSpPr>
        <p:spPr>
          <a:xfrm>
            <a:off x="4407737" y="3942325"/>
            <a:ext cx="1401714" cy="1379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7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38B8DA8-C3EB-4DC2-9639-00871268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7" y="1611977"/>
            <a:ext cx="6882066" cy="3634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5DDA194-8202-4432-AC49-93C9399EA283}"/>
              </a:ext>
            </a:extLst>
          </p:cNvPr>
          <p:cNvSpPr/>
          <p:nvPr/>
        </p:nvSpPr>
        <p:spPr>
          <a:xfrm>
            <a:off x="4013295" y="1804222"/>
            <a:ext cx="1741402" cy="41881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42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02B1E0-5F19-4603-ADDE-C01D376F6038}"/>
              </a:ext>
            </a:extLst>
          </p:cNvPr>
          <p:cNvSpPr/>
          <p:nvPr/>
        </p:nvSpPr>
        <p:spPr>
          <a:xfrm>
            <a:off x="7889893" y="3132912"/>
            <a:ext cx="2133871" cy="976274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4A93A-BBA6-4802-84A2-5E8FC5B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8" y="500041"/>
            <a:ext cx="11130044" cy="585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1C1B9A-6A5A-4DFD-96E8-F85EEA5DF77E}"/>
              </a:ext>
            </a:extLst>
          </p:cNvPr>
          <p:cNvSpPr/>
          <p:nvPr/>
        </p:nvSpPr>
        <p:spPr>
          <a:xfrm>
            <a:off x="2831291" y="2127004"/>
            <a:ext cx="8702618" cy="4426195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F16C72-91A5-4C73-A891-D537094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" y="1821644"/>
            <a:ext cx="11163382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D4B773D-E491-4C24-AC98-6F9CEA11F3B1}"/>
              </a:ext>
            </a:extLst>
          </p:cNvPr>
          <p:cNvSpPr/>
          <p:nvPr/>
        </p:nvSpPr>
        <p:spPr>
          <a:xfrm>
            <a:off x="2831291" y="3283412"/>
            <a:ext cx="8702618" cy="1282112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Office PowerPoint</Application>
  <PresentationFormat>ワイド画面</PresentationFormat>
  <Paragraphs>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41</cp:revision>
  <dcterms:created xsi:type="dcterms:W3CDTF">2018-08-20T06:35:44Z</dcterms:created>
  <dcterms:modified xsi:type="dcterms:W3CDTF">2018-08-31T08:38:13Z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