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D8778F-1811-4D2B-AC28-04A29298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4" y="332614"/>
            <a:ext cx="9912955" cy="2859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3D7C9E9-31A8-4F17-AD6C-18CE9739F6E6}"/>
              </a:ext>
            </a:extLst>
          </p:cNvPr>
          <p:cNvSpPr/>
          <p:nvPr/>
        </p:nvSpPr>
        <p:spPr>
          <a:xfrm>
            <a:off x="6908690" y="2037473"/>
            <a:ext cx="2768710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27E918-9E47-4572-9B15-C346D0D5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4" y="3748366"/>
            <a:ext cx="4311067" cy="3030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AF071-0B58-4B5B-A7CB-284FDFBCD3F0}"/>
              </a:ext>
            </a:extLst>
          </p:cNvPr>
          <p:cNvSpPr/>
          <p:nvPr/>
        </p:nvSpPr>
        <p:spPr>
          <a:xfrm>
            <a:off x="1227159" y="4955921"/>
            <a:ext cx="2517009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48A9704-372F-4282-94DC-52B4F4EC5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48" y="3809363"/>
            <a:ext cx="3453797" cy="2908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D133CD2-0494-4A6A-8870-76C9886D576B}"/>
              </a:ext>
            </a:extLst>
          </p:cNvPr>
          <p:cNvSpPr/>
          <p:nvPr/>
        </p:nvSpPr>
        <p:spPr>
          <a:xfrm>
            <a:off x="4974814" y="4652255"/>
            <a:ext cx="2517009" cy="7926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40B9214-95A2-4C81-8C47-F0DE433B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614" y="3545503"/>
            <a:ext cx="4322797" cy="3548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00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EB175E5-DAA5-4077-ADC6-B7798127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0" y="387293"/>
            <a:ext cx="7473731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70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5" y="260661"/>
            <a:ext cx="4271025" cy="308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E7AC1F-9437-4FEC-A955-B9F78C299D94}"/>
              </a:ext>
            </a:extLst>
          </p:cNvPr>
          <p:cNvSpPr/>
          <p:nvPr/>
        </p:nvSpPr>
        <p:spPr>
          <a:xfrm>
            <a:off x="4483645" y="2593653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2942370-A17F-411E-B414-2A88F5F0FF11}"/>
              </a:ext>
            </a:extLst>
          </p:cNvPr>
          <p:cNvSpPr/>
          <p:nvPr/>
        </p:nvSpPr>
        <p:spPr>
          <a:xfrm>
            <a:off x="6174646" y="523021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062481F-26F4-4D3C-B71C-1A8BAFE5EC28}"/>
              </a:ext>
            </a:extLst>
          </p:cNvPr>
          <p:cNvSpPr/>
          <p:nvPr/>
        </p:nvSpPr>
        <p:spPr>
          <a:xfrm>
            <a:off x="9808614" y="622934"/>
            <a:ext cx="996532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7A9C0E5-D056-41C9-8049-DAAA0C38906E}"/>
              </a:ext>
            </a:extLst>
          </p:cNvPr>
          <p:cNvSpPr/>
          <p:nvPr/>
        </p:nvSpPr>
        <p:spPr>
          <a:xfrm>
            <a:off x="9808614" y="1065532"/>
            <a:ext cx="1531041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6A8CFF-821E-4AF1-9921-1ED7AF2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3E407B3-4C3F-4449-B299-F8446C68E66A}"/>
              </a:ext>
            </a:extLst>
          </p:cNvPr>
          <p:cNvSpPr/>
          <p:nvPr/>
        </p:nvSpPr>
        <p:spPr>
          <a:xfrm>
            <a:off x="1749556" y="623638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F98C537-60D0-403A-B03D-45957046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17" y="260661"/>
            <a:ext cx="7143802" cy="370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9BA9C-5505-4D5C-A70E-92C7D5E32294}"/>
              </a:ext>
            </a:extLst>
          </p:cNvPr>
          <p:cNvSpPr/>
          <p:nvPr/>
        </p:nvSpPr>
        <p:spPr>
          <a:xfrm>
            <a:off x="4676034" y="2780674"/>
            <a:ext cx="6811458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6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CAEAA78-485D-4E04-BB31-15EFA823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-1094732"/>
            <a:ext cx="5788861" cy="514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26AAC3B-1CAC-4A9C-BEE6-79C061C2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4316985"/>
            <a:ext cx="5777797" cy="392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FA62783-548A-4FAF-8759-FF5C91A57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00"/>
          <a:stretch/>
        </p:blipFill>
        <p:spPr>
          <a:xfrm>
            <a:off x="6208355" y="-1094732"/>
            <a:ext cx="3316644" cy="802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BC4038-B3E1-4689-8DAD-71685992C7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07"/>
          <a:stretch/>
        </p:blipFill>
        <p:spPr>
          <a:xfrm>
            <a:off x="9428753" y="2632364"/>
            <a:ext cx="2826166" cy="561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FAFD8E-2811-4FA6-964D-372D4B7C35F0}"/>
              </a:ext>
            </a:extLst>
          </p:cNvPr>
          <p:cNvSpPr/>
          <p:nvPr/>
        </p:nvSpPr>
        <p:spPr>
          <a:xfrm>
            <a:off x="3318289" y="494673"/>
            <a:ext cx="2659947" cy="14033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2012683-7AFB-47C4-895E-F675D6EFC7EE}"/>
              </a:ext>
            </a:extLst>
          </p:cNvPr>
          <p:cNvSpPr/>
          <p:nvPr/>
        </p:nvSpPr>
        <p:spPr>
          <a:xfrm>
            <a:off x="3318289" y="2080893"/>
            <a:ext cx="2659947" cy="1756816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47656DB-509F-47AF-84C9-19EBD9915522}"/>
              </a:ext>
            </a:extLst>
          </p:cNvPr>
          <p:cNvSpPr/>
          <p:nvPr/>
        </p:nvSpPr>
        <p:spPr>
          <a:xfrm>
            <a:off x="608236" y="6881073"/>
            <a:ext cx="5245309" cy="54960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4A31F18-1110-47A4-BA50-618AF4A3AA67}"/>
              </a:ext>
            </a:extLst>
          </p:cNvPr>
          <p:cNvSpPr/>
          <p:nvPr/>
        </p:nvSpPr>
        <p:spPr>
          <a:xfrm>
            <a:off x="6551836" y="596079"/>
            <a:ext cx="2876917" cy="60233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DCB2CE5-CB1E-4025-B275-DE72D3CF6584}"/>
              </a:ext>
            </a:extLst>
          </p:cNvPr>
          <p:cNvSpPr/>
          <p:nvPr/>
        </p:nvSpPr>
        <p:spPr>
          <a:xfrm>
            <a:off x="6551836" y="2030025"/>
            <a:ext cx="2876917" cy="126043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4B77F51-8E7A-4F78-9DD7-0186E334A599}"/>
              </a:ext>
            </a:extLst>
          </p:cNvPr>
          <p:cNvSpPr/>
          <p:nvPr/>
        </p:nvSpPr>
        <p:spPr>
          <a:xfrm>
            <a:off x="6574584" y="3424781"/>
            <a:ext cx="2876917" cy="16113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5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50676F3-5A19-4705-A0CF-2C486211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" y="296780"/>
            <a:ext cx="4676387" cy="286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A6A0FBA-FC16-4215-B5AF-F87030A21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26" y="296780"/>
            <a:ext cx="2393074" cy="5169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E4A894-4AE0-4E72-B4A2-EF06C1E6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93" y="296780"/>
            <a:ext cx="2203413" cy="551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683FEF0-E71F-4EB5-A63B-245043565EB9}"/>
              </a:ext>
            </a:extLst>
          </p:cNvPr>
          <p:cNvSpPr/>
          <p:nvPr/>
        </p:nvSpPr>
        <p:spPr>
          <a:xfrm>
            <a:off x="212782" y="1572822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FFF5AF-B3DE-4599-B742-9BE60B2AA984}"/>
              </a:ext>
            </a:extLst>
          </p:cNvPr>
          <p:cNvSpPr/>
          <p:nvPr/>
        </p:nvSpPr>
        <p:spPr>
          <a:xfrm>
            <a:off x="7889893" y="1572822"/>
            <a:ext cx="2133871" cy="546923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F954818-7D61-4D32-98A2-FF6CDFABBE4A}"/>
              </a:ext>
            </a:extLst>
          </p:cNvPr>
          <p:cNvSpPr/>
          <p:nvPr/>
        </p:nvSpPr>
        <p:spPr>
          <a:xfrm>
            <a:off x="7889893" y="4143245"/>
            <a:ext cx="2133871" cy="1323188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971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2E5B7A3-B292-4628-B70A-6177A65D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7" y="157263"/>
            <a:ext cx="2794689" cy="692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62AAA1B-20C2-42A7-A58F-7B2E6AC9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101845"/>
            <a:ext cx="4915555" cy="292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4B80A01-2F02-4029-9153-81DBD948D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78" y="3249464"/>
            <a:ext cx="2343372" cy="376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70A15E9-FA67-4EB0-ABD2-8C4E4C7D4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3231178"/>
            <a:ext cx="3305675" cy="379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573F70F-5906-4FE9-A50A-9621454FBD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9"/>
          <a:stretch/>
        </p:blipFill>
        <p:spPr>
          <a:xfrm>
            <a:off x="9572228" y="157263"/>
            <a:ext cx="2999796" cy="658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310E09F-ACEE-41C1-8658-A15950F171DA}"/>
              </a:ext>
            </a:extLst>
          </p:cNvPr>
          <p:cNvSpPr/>
          <p:nvPr/>
        </p:nvSpPr>
        <p:spPr>
          <a:xfrm>
            <a:off x="212782" y="1330368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EE9E4D7-F275-4300-8A7D-373F9B5C4F30}"/>
              </a:ext>
            </a:extLst>
          </p:cNvPr>
          <p:cNvSpPr/>
          <p:nvPr/>
        </p:nvSpPr>
        <p:spPr>
          <a:xfrm>
            <a:off x="6312946" y="1746003"/>
            <a:ext cx="2768710" cy="65083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37AEA8D-0072-4A3C-A150-67B385D11C47}"/>
              </a:ext>
            </a:extLst>
          </p:cNvPr>
          <p:cNvSpPr/>
          <p:nvPr/>
        </p:nvSpPr>
        <p:spPr>
          <a:xfrm>
            <a:off x="6286967" y="4544621"/>
            <a:ext cx="2768710" cy="151674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47BC6A4-696D-460B-9496-3D31B0D2615E}"/>
              </a:ext>
            </a:extLst>
          </p:cNvPr>
          <p:cNvSpPr/>
          <p:nvPr/>
        </p:nvSpPr>
        <p:spPr>
          <a:xfrm>
            <a:off x="9687771" y="1789054"/>
            <a:ext cx="2768710" cy="158452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14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64A93A-BBA6-4802-84A2-5E8FC5B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8" y="500041"/>
            <a:ext cx="11130044" cy="5857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1C1B9A-6A5A-4DFD-96E8-F85EEA5DF77E}"/>
              </a:ext>
            </a:extLst>
          </p:cNvPr>
          <p:cNvSpPr/>
          <p:nvPr/>
        </p:nvSpPr>
        <p:spPr>
          <a:xfrm>
            <a:off x="2831291" y="2127004"/>
            <a:ext cx="8702618" cy="4426195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1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BF16C72-91A5-4C73-A891-D5370946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9" y="1821644"/>
            <a:ext cx="11163382" cy="321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D4B773D-E491-4C24-AC98-6F9CEA11F3B1}"/>
              </a:ext>
            </a:extLst>
          </p:cNvPr>
          <p:cNvSpPr/>
          <p:nvPr/>
        </p:nvSpPr>
        <p:spPr>
          <a:xfrm>
            <a:off x="2831291" y="3283412"/>
            <a:ext cx="8702618" cy="1282112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94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ワイド画面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26</cp:revision>
  <dcterms:created xsi:type="dcterms:W3CDTF">2018-08-20T06:35:44Z</dcterms:created>
  <dcterms:modified xsi:type="dcterms:W3CDTF">2018-08-21T03:42:48Z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