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15BE9CA-83F2-4BC3-9CEE-7F87C0B47130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F5B3D98-FE7B-47AB-B5F9-9D98A3A6468E}"/>
              </a:ext>
            </a:extLst>
          </p:cNvPr>
          <p:cNvSpPr/>
          <p:nvPr/>
        </p:nvSpPr>
        <p:spPr>
          <a:xfrm>
            <a:off x="1122311" y="1331101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BB65589-6A01-427B-B106-6EB3D8143AC1}"/>
              </a:ext>
            </a:extLst>
          </p:cNvPr>
          <p:cNvSpPr/>
          <p:nvPr/>
        </p:nvSpPr>
        <p:spPr>
          <a:xfrm>
            <a:off x="6023945" y="2502716"/>
            <a:ext cx="951728" cy="33505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EB79F28-1537-43D5-BF2B-5153C244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52" y="1200804"/>
            <a:ext cx="484499" cy="48449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EC2D3F7-75D5-4416-8BDD-C7488BDA6E7D}"/>
              </a:ext>
            </a:extLst>
          </p:cNvPr>
          <p:cNvSpPr/>
          <p:nvPr/>
        </p:nvSpPr>
        <p:spPr bwMode="auto">
          <a:xfrm>
            <a:off x="4933576" y="1227573"/>
            <a:ext cx="5795041" cy="4220504"/>
          </a:xfrm>
          <a:prstGeom prst="roundRect">
            <a:avLst>
              <a:gd name="adj" fmla="val 3326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ECDA0-D232-4B14-BB80-44D6790C4412}"/>
              </a:ext>
            </a:extLst>
          </p:cNvPr>
          <p:cNvSpPr txBox="1"/>
          <p:nvPr/>
        </p:nvSpPr>
        <p:spPr>
          <a:xfrm>
            <a:off x="5477337" y="1217286"/>
            <a:ext cx="2215991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仮想ネットワーク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E1E4BCA-28FE-4DF3-AF5E-D7A08218FA38}"/>
              </a:ext>
            </a:extLst>
          </p:cNvPr>
          <p:cNvSpPr/>
          <p:nvPr/>
        </p:nvSpPr>
        <p:spPr bwMode="auto">
          <a:xfrm>
            <a:off x="5096739" y="1883411"/>
            <a:ext cx="2727350" cy="3400403"/>
          </a:xfrm>
          <a:prstGeom prst="roundRect">
            <a:avLst>
              <a:gd name="adj" fmla="val 5748"/>
            </a:avLst>
          </a:prstGeom>
          <a:noFill/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7B899B-5A69-424A-9897-5C1922A1818A}"/>
              </a:ext>
            </a:extLst>
          </p:cNvPr>
          <p:cNvSpPr txBox="1"/>
          <p:nvPr/>
        </p:nvSpPr>
        <p:spPr>
          <a:xfrm>
            <a:off x="5185864" y="1837353"/>
            <a:ext cx="1387239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Web-s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ubnet</a:t>
            </a:r>
          </a:p>
        </p:txBody>
      </p:sp>
      <p:pic>
        <p:nvPicPr>
          <p:cNvPr id="8" name="図 7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8B55A96-3080-45D0-8B46-E10389C1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11" y="2714028"/>
            <a:ext cx="644868" cy="6448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996670-36DF-4A3D-8BE5-138A6F506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163" y="3534310"/>
            <a:ext cx="709355" cy="70935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E83678E-ED61-4B90-80DC-C678F6A50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99" y="3369704"/>
            <a:ext cx="1038566" cy="1038566"/>
          </a:xfrm>
          <a:prstGeom prst="rect">
            <a:avLst/>
          </a:prstGeom>
        </p:spPr>
      </p:pic>
      <p:pic>
        <p:nvPicPr>
          <p:cNvPr id="13" name="図 12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E4ADD9A-9CAB-45F6-BBE6-8BBB7CD1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11" y="4275510"/>
            <a:ext cx="644868" cy="644868"/>
          </a:xfrm>
          <a:prstGeom prst="rect">
            <a:avLst/>
          </a:prstGeom>
        </p:spPr>
      </p:pic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9AB97E2-AEA0-4BFD-8B8F-3B6B398C397A}"/>
              </a:ext>
            </a:extLst>
          </p:cNvPr>
          <p:cNvCxnSpPr>
            <a:stCxn id="9" idx="0"/>
            <a:endCxn id="8" idx="1"/>
          </p:cNvCxnSpPr>
          <p:nvPr/>
        </p:nvCxnSpPr>
        <p:spPr>
          <a:xfrm rot="5400000" flipH="1" flipV="1">
            <a:off x="5095852" y="2440451"/>
            <a:ext cx="497848" cy="1689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7B26D7F-267E-4D9A-8457-157436A8EAA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5167637" y="3575869"/>
            <a:ext cx="354279" cy="1689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A7C68C-10F9-4D27-9B95-20B0B02B2233}"/>
              </a:ext>
            </a:extLst>
          </p:cNvPr>
          <p:cNvSpPr txBox="1"/>
          <p:nvPr/>
        </p:nvSpPr>
        <p:spPr>
          <a:xfrm>
            <a:off x="2468949" y="3008304"/>
            <a:ext cx="1831271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Address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 FQDN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55CA0C-2975-4D74-AA8C-6E0EDEB1A4B0}"/>
              </a:ext>
            </a:extLst>
          </p:cNvPr>
          <p:cNvSpPr txBox="1"/>
          <p:nvPr/>
        </p:nvSpPr>
        <p:spPr>
          <a:xfrm>
            <a:off x="3529633" y="4157761"/>
            <a:ext cx="1568378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Balancer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133CEC3-7849-46ED-BC8C-78491B68B21A}"/>
              </a:ext>
            </a:extLst>
          </p:cNvPr>
          <p:cNvSpPr txBox="1"/>
          <p:nvPr/>
        </p:nvSpPr>
        <p:spPr>
          <a:xfrm>
            <a:off x="5221657" y="3374339"/>
            <a:ext cx="2727350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VM</a:t>
            </a:r>
            <a:r>
              <a:rPr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(demo-web01)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3CF33E-ECB5-421E-9FE5-97E3DE8CDCF7}"/>
              </a:ext>
            </a:extLst>
          </p:cNvPr>
          <p:cNvSpPr txBox="1"/>
          <p:nvPr/>
        </p:nvSpPr>
        <p:spPr>
          <a:xfrm>
            <a:off x="5440887" y="4899985"/>
            <a:ext cx="2424382" cy="49148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VM (demo-web02)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CF4F96B-CD28-420B-8813-31D97E7C8F50}"/>
              </a:ext>
            </a:extLst>
          </p:cNvPr>
          <p:cNvSpPr/>
          <p:nvPr/>
        </p:nvSpPr>
        <p:spPr bwMode="auto">
          <a:xfrm>
            <a:off x="8023710" y="1883410"/>
            <a:ext cx="2547340" cy="3400404"/>
          </a:xfrm>
          <a:prstGeom prst="roundRect">
            <a:avLst>
              <a:gd name="adj" fmla="val 5748"/>
            </a:avLst>
          </a:prstGeom>
          <a:noFill/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51DC0F9-BBA2-4492-9B41-5DD141A21F6E}"/>
              </a:ext>
            </a:extLst>
          </p:cNvPr>
          <p:cNvSpPr txBox="1"/>
          <p:nvPr/>
        </p:nvSpPr>
        <p:spPr>
          <a:xfrm>
            <a:off x="8015176" y="1883410"/>
            <a:ext cx="1223733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</a:t>
            </a: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-s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ubnet</a:t>
            </a:r>
          </a:p>
        </p:txBody>
      </p:sp>
      <p:pic>
        <p:nvPicPr>
          <p:cNvPr id="38" name="図 37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3B40D59-0CEC-4FD5-9DD8-2C816423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127" y="3266604"/>
            <a:ext cx="644868" cy="644868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3378A73-1DAD-4E48-8D3B-2CD6AFCCD5C3}"/>
              </a:ext>
            </a:extLst>
          </p:cNvPr>
          <p:cNvSpPr txBox="1"/>
          <p:nvPr/>
        </p:nvSpPr>
        <p:spPr>
          <a:xfrm>
            <a:off x="8855458" y="3809031"/>
            <a:ext cx="1690206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SQL Server VM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(demo-db01)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919F16C-0103-4C36-B5D9-159964AD3D8E}"/>
              </a:ext>
            </a:extLst>
          </p:cNvPr>
          <p:cNvCxnSpPr>
            <a:stCxn id="8" idx="3"/>
            <a:endCxn id="38" idx="1"/>
          </p:cNvCxnSpPr>
          <p:nvPr/>
        </p:nvCxnSpPr>
        <p:spPr>
          <a:xfrm>
            <a:off x="6834579" y="3036462"/>
            <a:ext cx="2543548" cy="5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8CB53DDC-C157-4E05-9ADD-305B3F90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93" y="5603787"/>
            <a:ext cx="526559" cy="49884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461E049-1E22-4C40-A43D-6FE65ED81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39" y="2826237"/>
            <a:ext cx="347212" cy="44036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1011A621-7E75-4868-B2C6-3A13B467D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20" y="4400284"/>
            <a:ext cx="347212" cy="440367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8879A1-91EB-4103-81AB-9D357791A6D8}"/>
              </a:ext>
            </a:extLst>
          </p:cNvPr>
          <p:cNvSpPr txBox="1"/>
          <p:nvPr/>
        </p:nvSpPr>
        <p:spPr>
          <a:xfrm>
            <a:off x="7058965" y="5632252"/>
            <a:ext cx="2789866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可用性セット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(demo-web-as)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EFAFB3FD-40E8-4AD0-8B0A-C9E3179A7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92" y="3226526"/>
            <a:ext cx="347212" cy="440367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9EFACD4-D639-4754-8549-1905AE3560A4}"/>
              </a:ext>
            </a:extLst>
          </p:cNvPr>
          <p:cNvSpPr txBox="1"/>
          <p:nvPr/>
        </p:nvSpPr>
        <p:spPr>
          <a:xfrm>
            <a:off x="5098011" y="2268993"/>
            <a:ext cx="1063433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NSG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80, 3389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8DCB75B-AD7F-48DF-8CDC-EF4498293AE6}"/>
              </a:ext>
            </a:extLst>
          </p:cNvPr>
          <p:cNvSpPr txBox="1"/>
          <p:nvPr/>
        </p:nvSpPr>
        <p:spPr>
          <a:xfrm>
            <a:off x="5188350" y="3822534"/>
            <a:ext cx="864660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NSG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80, 22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48E7D07-A7EB-4083-8737-6A5C0AE52D43}"/>
              </a:ext>
            </a:extLst>
          </p:cNvPr>
          <p:cNvSpPr txBox="1"/>
          <p:nvPr/>
        </p:nvSpPr>
        <p:spPr>
          <a:xfrm>
            <a:off x="7955496" y="2601265"/>
            <a:ext cx="1262205" cy="76232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NSG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1433, 3389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D3FCC33-C052-4FDC-B8D4-7137C1DF79A5}"/>
              </a:ext>
            </a:extLst>
          </p:cNvPr>
          <p:cNvCxnSpPr>
            <a:endCxn id="10" idx="1"/>
          </p:cNvCxnSpPr>
          <p:nvPr/>
        </p:nvCxnSpPr>
        <p:spPr>
          <a:xfrm flipV="1">
            <a:off x="804891" y="3888987"/>
            <a:ext cx="2359108" cy="1010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図 64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026174-BE9C-472D-AB8E-845E0A38C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364" y="3913380"/>
            <a:ext cx="780290" cy="78029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AF119D9-FDCF-444B-81FF-126D878DA2AE}"/>
              </a:ext>
            </a:extLst>
          </p:cNvPr>
          <p:cNvSpPr txBox="1"/>
          <p:nvPr/>
        </p:nvSpPr>
        <p:spPr>
          <a:xfrm>
            <a:off x="1023406" y="3864162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993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47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74</cp:revision>
  <dcterms:created xsi:type="dcterms:W3CDTF">2018-08-20T06:35:44Z</dcterms:created>
  <dcterms:modified xsi:type="dcterms:W3CDTF">2018-09-03T07:10:54Z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