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82" r:id="rId1"/>
  </p:sldMasterIdLst>
  <p:notesMasterIdLst>
    <p:notesMasterId r:id="rId5"/>
  </p:notesMasterIdLst>
  <p:handoutMasterIdLst>
    <p:handoutMasterId r:id="rId6"/>
  </p:handoutMasterIdLst>
  <p:sldIdLst>
    <p:sldId id="3748" r:id="rId2"/>
    <p:sldId id="3750" r:id="rId3"/>
    <p:sldId id="3749" r:id="rId4"/>
  </p:sldIdLst>
  <p:sldSz cx="12436475" cy="6994525"/>
  <p:notesSz cx="6807200" cy="9939338"/>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成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85CE"/>
    <a:srgbClr val="DEEBF7"/>
    <a:srgbClr val="E6E6E6"/>
    <a:srgbClr val="BCB800"/>
    <a:srgbClr val="0071C6"/>
    <a:srgbClr val="F4B9A4"/>
    <a:srgbClr val="CBCBCB"/>
    <a:srgbClr val="0079D6"/>
    <a:srgbClr val="004FFE"/>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6" autoAdjust="0"/>
    <p:restoredTop sz="89176" autoAdjust="0"/>
  </p:normalViewPr>
  <p:slideViewPr>
    <p:cSldViewPr snapToGrid="0">
      <p:cViewPr varScale="1">
        <p:scale>
          <a:sx n="79" d="100"/>
          <a:sy n="79" d="100"/>
        </p:scale>
        <p:origin x="426" y="48"/>
      </p:cViewPr>
      <p:guideLst/>
    </p:cSldViewPr>
  </p:slideViewPr>
  <p:outlineViewPr>
    <p:cViewPr>
      <p:scale>
        <a:sx n="33" d="100"/>
        <a:sy n="33" d="100"/>
      </p:scale>
      <p:origin x="0" y="-7164"/>
    </p:cViewPr>
  </p:outlineViewPr>
  <p:notesTextViewPr>
    <p:cViewPr>
      <p:scale>
        <a:sx n="3" d="2"/>
        <a:sy n="3" d="2"/>
      </p:scale>
      <p:origin x="0" y="0"/>
    </p:cViewPr>
  </p:notesTextViewPr>
  <p:sorterViewPr>
    <p:cViewPr varScale="1">
      <p:scale>
        <a:sx n="1" d="1"/>
        <a:sy n="1" d="1"/>
      </p:scale>
      <p:origin x="0" y="-1517"/>
    </p:cViewPr>
  </p:sorterViewPr>
  <p:notesViewPr>
    <p:cSldViewPr snapToGrid="0" showGuides="1">
      <p:cViewPr varScale="1">
        <p:scale>
          <a:sx n="65" d="100"/>
          <a:sy n="65" d="100"/>
        </p:scale>
        <p:origin x="2796" y="66"/>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r>
              <a:rPr lang="en-US" dirty="0">
                <a:latin typeface="Segoe UI" pitchFamily="34" charset="0"/>
              </a:rPr>
              <a:t>Server and Cloud 2013 Template</a:t>
            </a:r>
          </a:p>
        </p:txBody>
      </p:sp>
      <p:sp>
        <p:nvSpPr>
          <p:cNvPr id="7" name="Date Placeholder 6"/>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48D34AC8-E01F-4FBF-B65F-21ABDE98B385}" type="datetime8">
              <a:rPr lang="en-US" smtClean="0">
                <a:latin typeface="Segoe UI" pitchFamily="34" charset="0"/>
              </a:rPr>
              <a:t>8/8/2019 3:20 PM</a:t>
            </a:fld>
            <a:endParaRPr lang="en-US" dirty="0">
              <a:latin typeface="Segoe UI" pitchFamily="34" charset="0"/>
            </a:endParaRPr>
          </a:p>
        </p:txBody>
      </p:sp>
      <p:sp>
        <p:nvSpPr>
          <p:cNvPr id="8" name="Footer Placeholder 7"/>
          <p:cNvSpPr>
            <a:spLocks noGrp="1"/>
          </p:cNvSpPr>
          <p:nvPr>
            <p:ph type="ftr" sz="quarter" idx="2"/>
          </p:nvPr>
        </p:nvSpPr>
        <p:spPr>
          <a:xfrm>
            <a:off x="0" y="9440646"/>
            <a:ext cx="5752084" cy="361349"/>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40738" y="9440646"/>
            <a:ext cx="1064886" cy="496967"/>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9442371"/>
            <a:ext cx="5876883" cy="386925"/>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atin typeface="Segoe UI" pitchFamily="34" charset="0"/>
              </a:defRPr>
            </a:lvl1pPr>
          </a:lstStyle>
          <a:p>
            <a:fld id="{64CFA94A-519F-445C-B30C-9E76FA6A2031}" type="datetime8">
              <a:rPr lang="en-US" smtClean="0"/>
              <a:t>8/8/2019 3:20 PM</a:t>
            </a:fld>
            <a:endParaRPr lang="en-US" dirty="0"/>
          </a:p>
        </p:txBody>
      </p:sp>
      <p:sp>
        <p:nvSpPr>
          <p:cNvPr id="12" name="Notes Placeholder 11"/>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865537" y="9440646"/>
            <a:ext cx="940087" cy="496967"/>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pic>
        <p:nvPicPr>
          <p:cNvPr id="8"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l="14924"/>
          <a:stretch/>
        </p:blipFill>
        <p:spPr>
          <a:xfrm>
            <a:off x="0" y="0"/>
            <a:ext cx="12436475" cy="6994525"/>
          </a:xfrm>
          <a:prstGeom prst="rect">
            <a:avLst/>
          </a:prstGeom>
        </p:spPr>
      </p:pic>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599" spc="0" baseline="0">
                <a:solidFill>
                  <a:schemeClr val="bg1"/>
                </a:solidFill>
                <a:latin typeface="+mj-lt"/>
                <a:ea typeface="+mn-ea"/>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5999" spc="-100" baseline="0">
                <a:solidFill>
                  <a:schemeClr val="bg1"/>
                </a:solidFill>
                <a:latin typeface="+mj-lt"/>
                <a:ea typeface="+mn-ea"/>
              </a:defRPr>
            </a:lvl1pPr>
          </a:lstStyle>
          <a:p>
            <a:r>
              <a:rPr lang="en-US" dirty="0"/>
              <a:t>Presentation title</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8839" y="480503"/>
            <a:ext cx="2557747" cy="547905"/>
          </a:xfrm>
          <a:prstGeom prst="rect">
            <a:avLst/>
          </a:prstGeom>
        </p:spPr>
      </p:pic>
    </p:spTree>
    <p:extLst>
      <p:ext uri="{BB962C8B-B14F-4D97-AF65-F5344CB8AC3E}">
        <p14:creationId xmlns:p14="http://schemas.microsoft.com/office/powerpoint/2010/main" val="2467203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2125663"/>
            <a:ext cx="11887200" cy="1831975"/>
          </a:xfrm>
          <a:noFill/>
        </p:spPr>
        <p:txBody>
          <a:bodyPr tIns="91440" bIns="91440" anchor="t" anchorCtr="0"/>
          <a:lstStyle>
            <a:lvl1pPr>
              <a:defRPr sz="5999" spc="-100" baseline="0">
                <a:gradFill>
                  <a:gsLst>
                    <a:gs pos="100000">
                      <a:schemeClr val="tx1"/>
                    </a:gs>
                    <a:gs pos="0">
                      <a:schemeClr val="tx1"/>
                    </a:gs>
                  </a:gsLst>
                  <a:lin ang="5400000" scaled="0"/>
                </a:gradFill>
                <a:latin typeface="+mj-lt"/>
              </a:defRPr>
            </a:lvl1pPr>
          </a:lstStyle>
          <a:p>
            <a:endParaRPr lang="en-US" dirty="0"/>
          </a:p>
        </p:txBody>
      </p:sp>
      <p:sp>
        <p:nvSpPr>
          <p:cNvPr id="3"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7469584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solidFill>
                  <a:schemeClr val="tx2"/>
                </a:solidFill>
              </a:defRPr>
            </a:lvl1pPr>
            <a:lvl2pPr marL="0" indent="0">
              <a:buFontTx/>
              <a:buNone/>
              <a:defRPr sz="2400">
                <a:solidFill>
                  <a:schemeClr val="tx2"/>
                </a:solidFill>
              </a:defRPr>
            </a:lvl2pPr>
            <a:lvl3pPr marL="228557" indent="0">
              <a:buNone/>
              <a:defRPr sz="2000">
                <a:solidFill>
                  <a:schemeClr val="tx2"/>
                </a:solidFill>
              </a:defRPr>
            </a:lvl3pPr>
            <a:lvl4pPr marL="457112" indent="0">
              <a:buNone/>
              <a:defRPr sz="1800">
                <a:solidFill>
                  <a:schemeClr val="tx2"/>
                </a:solidFill>
              </a:defRPr>
            </a:lvl4pPr>
            <a:lvl5pPr marL="685669" indent="0">
              <a:buNone/>
              <a:defRPr sz="1600">
                <a:solidFill>
                  <a:schemeClr val="tx2"/>
                </a:solidFil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505050">
                    <a:tint val="75000"/>
                  </a:srgbClr>
                </a:solidFill>
              </a:rPr>
              <a:pPr/>
              <a:t>‹#›</a:t>
            </a:fld>
            <a:endParaRPr lang="ja-JP" altLang="en-US">
              <a:solidFill>
                <a:srgbClr val="505050">
                  <a:tint val="75000"/>
                </a:srgbClr>
              </a:solidFill>
            </a:endParaRPr>
          </a:p>
        </p:txBody>
      </p:sp>
    </p:spTree>
    <p:extLst>
      <p:ext uri="{BB962C8B-B14F-4D97-AF65-F5344CB8AC3E}">
        <p14:creationId xmlns:p14="http://schemas.microsoft.com/office/powerpoint/2010/main" val="4460614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pPr defTabSz="932563"/>
            <a:fld id="{B096BA3A-7840-470E-A799-24933E851897}" type="slidenum">
              <a:rPr kumimoji="1" lang="ja-JP" altLang="en-US" smtClean="0"/>
              <a:pPr defTabSz="932563"/>
              <a:t>‹#›</a:t>
            </a:fld>
            <a:endParaRPr kumimoji="1" lang="ja-JP" altLang="en-US"/>
          </a:p>
        </p:txBody>
      </p:sp>
    </p:spTree>
    <p:extLst>
      <p:ext uri="{BB962C8B-B14F-4D97-AF65-F5344CB8AC3E}">
        <p14:creationId xmlns:p14="http://schemas.microsoft.com/office/powerpoint/2010/main" val="240565706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mp; 2-color Non-bulleted text">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ja-JP" altLang="en-US" dirty="0"/>
              <a:t>マスター タイトルの書式設定</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solidFill>
                  <a:schemeClr val="bg1"/>
                </a:solidFill>
              </a:defRPr>
            </a:lvl1pPr>
            <a:lvl2pPr marL="0" indent="0">
              <a:buFontTx/>
              <a:buNone/>
              <a:defRPr sz="2000">
                <a:solidFill>
                  <a:schemeClr val="bg1"/>
                </a:solidFill>
              </a:defRPr>
            </a:lvl2pPr>
            <a:lvl3pPr marL="228557" indent="0">
              <a:buNone/>
              <a:defRPr>
                <a:solidFill>
                  <a:schemeClr val="bg1"/>
                </a:solidFill>
              </a:defRPr>
            </a:lvl3pPr>
            <a:lvl4pPr marL="457112" indent="0">
              <a:buNone/>
              <a:defRPr>
                <a:solidFill>
                  <a:schemeClr val="bg1"/>
                </a:solidFill>
              </a:defRPr>
            </a:lvl4pPr>
            <a:lvl5pPr marL="685669" indent="0">
              <a:buNone/>
              <a:defRPr>
                <a:solidFill>
                  <a:schemeClr val="bg1"/>
                </a:solidFil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505050">
                    <a:tint val="75000"/>
                  </a:srgbClr>
                </a:solidFill>
              </a:rPr>
              <a:pPr/>
              <a:t>‹#›</a:t>
            </a:fld>
            <a:endParaRPr lang="ja-JP" altLang="en-US">
              <a:solidFill>
                <a:srgbClr val="505050">
                  <a:tint val="75000"/>
                </a:srgbClr>
              </a:solidFill>
            </a:endParaRPr>
          </a:p>
        </p:txBody>
      </p:sp>
    </p:spTree>
    <p:extLst>
      <p:ext uri="{BB962C8B-B14F-4D97-AF65-F5344CB8AC3E}">
        <p14:creationId xmlns:p14="http://schemas.microsoft.com/office/powerpoint/2010/main" val="18922214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5"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2"/>
                </a:solidFill>
              </a:defRPr>
            </a:lvl1pPr>
          </a:lstStyle>
          <a:p>
            <a:fld id="{B096BA3A-7840-470E-A799-24933E851897}" type="slidenum">
              <a:rPr lang="ja-JP" altLang="en-US" smtClean="0"/>
              <a:pPr/>
              <a:t>‹#›</a:t>
            </a:fld>
            <a:endParaRPr lang="ja-JP" altLang="en-US"/>
          </a:p>
        </p:txBody>
      </p:sp>
    </p:spTree>
    <p:extLst>
      <p:ext uri="{BB962C8B-B14F-4D97-AF65-F5344CB8AC3E}">
        <p14:creationId xmlns:p14="http://schemas.microsoft.com/office/powerpoint/2010/main" val="12836190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4" name="Text Placeholder 3"/>
          <p:cNvSpPr>
            <a:spLocks noGrp="1"/>
          </p:cNvSpPr>
          <p:nvPr>
            <p:ph type="body" sz="quarter" idx="10"/>
          </p:nvPr>
        </p:nvSpPr>
        <p:spPr>
          <a:xfrm>
            <a:off x="274640" y="1212850"/>
            <a:ext cx="5486399" cy="1858970"/>
          </a:xfrm>
        </p:spPr>
        <p:txBody>
          <a:bodyPr wrap="square">
            <a:spAutoFit/>
          </a:bodyPr>
          <a:lstStyle>
            <a:lvl1pPr marL="0" indent="0">
              <a:spcBef>
                <a:spcPts val="1224"/>
              </a:spcBef>
              <a:buClr>
                <a:schemeClr val="tx1"/>
              </a:buClr>
              <a:buFont typeface="Wingdings" pitchFamily="2" charset="2"/>
              <a:buNone/>
              <a:defRPr sz="2800">
                <a:solidFill>
                  <a:schemeClr val="tx2"/>
                </a:solidFill>
              </a:defRPr>
            </a:lvl1pPr>
            <a:lvl2pPr marL="0" indent="0">
              <a:buNone/>
              <a:defRPr sz="2000">
                <a:solidFill>
                  <a:schemeClr val="tx2"/>
                </a:solidFill>
              </a:defRPr>
            </a:lvl2pPr>
            <a:lvl3pPr marL="231730" indent="0">
              <a:buNone/>
              <a:tabLst/>
              <a:defRPr sz="2000">
                <a:solidFill>
                  <a:schemeClr val="tx2"/>
                </a:solidFill>
              </a:defRPr>
            </a:lvl3pPr>
            <a:lvl4pPr marL="460287" indent="0">
              <a:buNone/>
              <a:defRPr>
                <a:solidFill>
                  <a:schemeClr val="tx2"/>
                </a:solidFill>
              </a:defRPr>
            </a:lvl4pPr>
            <a:lvl5pPr marL="685669" indent="0">
              <a:buNone/>
              <a:tabLst/>
              <a:defRPr>
                <a:solidFill>
                  <a:schemeClr val="tx2"/>
                </a:solidFil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3"/>
          <p:cNvSpPr>
            <a:spLocks noGrp="1"/>
          </p:cNvSpPr>
          <p:nvPr>
            <p:ph type="body" sz="quarter" idx="11"/>
          </p:nvPr>
        </p:nvSpPr>
        <p:spPr>
          <a:xfrm>
            <a:off x="6675439" y="1212850"/>
            <a:ext cx="5486399" cy="1858970"/>
          </a:xfrm>
        </p:spPr>
        <p:txBody>
          <a:bodyPr wrap="square">
            <a:spAutoFit/>
          </a:bodyPr>
          <a:lstStyle>
            <a:lvl1pPr marL="0" indent="0">
              <a:spcBef>
                <a:spcPts val="1224"/>
              </a:spcBef>
              <a:buClr>
                <a:schemeClr val="tx1"/>
              </a:buClr>
              <a:buFont typeface="Wingdings" pitchFamily="2" charset="2"/>
              <a:buNone/>
              <a:defRPr sz="2800">
                <a:solidFill>
                  <a:schemeClr val="tx2"/>
                </a:solidFill>
              </a:defRPr>
            </a:lvl1pPr>
            <a:lvl2pPr marL="0" indent="0">
              <a:buNone/>
              <a:defRPr sz="2000">
                <a:solidFill>
                  <a:schemeClr val="tx2"/>
                </a:solidFill>
              </a:defRPr>
            </a:lvl2pPr>
            <a:lvl3pPr marL="231730" indent="0">
              <a:buNone/>
              <a:tabLst/>
              <a:defRPr sz="2000">
                <a:solidFill>
                  <a:schemeClr val="tx2"/>
                </a:solidFill>
              </a:defRPr>
            </a:lvl3pPr>
            <a:lvl4pPr marL="460287" indent="0">
              <a:buNone/>
              <a:defRPr>
                <a:solidFill>
                  <a:schemeClr val="tx2"/>
                </a:solidFill>
              </a:defRPr>
            </a:lvl4pPr>
            <a:lvl5pPr marL="685669" indent="0">
              <a:buNone/>
              <a:tabLst/>
              <a:defRPr>
                <a:solidFill>
                  <a:schemeClr val="tx2"/>
                </a:solidFil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505050">
                    <a:tint val="75000"/>
                  </a:srgbClr>
                </a:solidFill>
              </a:rPr>
              <a:pPr/>
              <a:t>‹#›</a:t>
            </a:fld>
            <a:endParaRPr lang="ja-JP" altLang="en-US">
              <a:solidFill>
                <a:srgbClr val="505050">
                  <a:tint val="75000"/>
                </a:srgbClr>
              </a:solidFill>
            </a:endParaRPr>
          </a:p>
        </p:txBody>
      </p:sp>
    </p:spTree>
    <p:extLst>
      <p:ext uri="{BB962C8B-B14F-4D97-AF65-F5344CB8AC3E}">
        <p14:creationId xmlns:p14="http://schemas.microsoft.com/office/powerpoint/2010/main" val="333611026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505050">
                    <a:tint val="75000"/>
                  </a:srgbClr>
                </a:solidFill>
              </a:rPr>
              <a:pPr/>
              <a:t>‹#›</a:t>
            </a:fld>
            <a:endParaRPr lang="ja-JP" altLang="en-US">
              <a:solidFill>
                <a:srgbClr val="505050">
                  <a:tint val="75000"/>
                </a:srgbClr>
              </a:solidFill>
            </a:endParaRPr>
          </a:p>
        </p:txBody>
      </p:sp>
    </p:spTree>
    <p:extLst>
      <p:ext uri="{BB962C8B-B14F-4D97-AF65-F5344CB8AC3E}">
        <p14:creationId xmlns:p14="http://schemas.microsoft.com/office/powerpoint/2010/main" val="93383924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エンドクレジット">
    <p:spTree>
      <p:nvGrpSpPr>
        <p:cNvPr id="1" name=""/>
        <p:cNvGrpSpPr/>
        <p:nvPr/>
      </p:nvGrpSpPr>
      <p:grpSpPr>
        <a:xfrm>
          <a:off x="0" y="0"/>
          <a:ext cx="0" cy="0"/>
          <a:chOff x="0" y="0"/>
          <a:chExt cx="0" cy="0"/>
        </a:xfrm>
      </p:grpSpPr>
      <p:sp>
        <p:nvSpPr>
          <p:cNvPr id="3" name="正方形/長方形 2"/>
          <p:cNvSpPr/>
          <p:nvPr userDrawn="1"/>
        </p:nvSpPr>
        <p:spPr>
          <a:xfrm>
            <a:off x="310914" y="4966092"/>
            <a:ext cx="11918289" cy="1717565"/>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marL="10791" defTabSz="1243015" fontAlgn="base">
              <a:spcBef>
                <a:spcPct val="20000"/>
              </a:spcBef>
              <a:spcAft>
                <a:spcPct val="0"/>
              </a:spcAft>
              <a:buFont typeface="Wingdings" pitchFamily="2" charset="2"/>
              <a:buNone/>
              <a:defRPr/>
            </a:pPr>
            <a:r>
              <a:rPr kumimoji="1" lang="en-US" altLang="ja-JP" sz="1088" kern="0" dirty="0">
                <a:solidFill>
                  <a:prstClr val="black"/>
                </a:solidFill>
                <a:latin typeface="メイリオ"/>
              </a:rPr>
              <a:t>Microsoft Confidential</a:t>
            </a:r>
          </a:p>
          <a:p>
            <a:pPr marL="248171" indent="-237383" defTabSz="1243015" fontAlgn="base">
              <a:spcBef>
                <a:spcPct val="20000"/>
              </a:spcBef>
              <a:spcAft>
                <a:spcPct val="0"/>
              </a:spcAft>
              <a:buFont typeface="Wingdings" pitchFamily="2" charset="2"/>
              <a:buChar char="n"/>
              <a:defRPr/>
            </a:pPr>
            <a:r>
              <a:rPr kumimoji="1" lang="ja-JP" altLang="en-US" sz="1088" kern="0" dirty="0">
                <a:solidFill>
                  <a:prstClr val="black"/>
                </a:solidFill>
                <a:latin typeface="メイリオ"/>
              </a:rPr>
              <a:t>本資料は情報提供のみを目的としており、本資料に記載されている情報は、本資料作成時点でのマイクロソフトの見解を示したものです。状況等の変化により、内容は変更される場合があります。本資料に特別条件等が提示されている場合、かかる条件等は、貴社との有効な契約を通じて決定されます。それまでは、正式に確定するものではありません。従って、本資料の記載内容とは異なる場合があります。また、本資料に記載されている価格はいずれも、別段の表記がない限り、参考価格となります。貴社の最終的な購入価格は、貴社のリセラー様により決定されます。マイクロソフトは、本資料の情報に対して明示的、黙示的または法的な、いかなる保証も行いません。</a:t>
            </a:r>
          </a:p>
          <a:p>
            <a:pPr marL="10791" defTabSz="1243015" fontAlgn="base">
              <a:spcBef>
                <a:spcPct val="20000"/>
              </a:spcBef>
              <a:spcAft>
                <a:spcPct val="0"/>
              </a:spcAft>
              <a:buFont typeface="Wingdings" pitchFamily="2" charset="2"/>
              <a:buNone/>
              <a:defRPr/>
            </a:pPr>
            <a:r>
              <a:rPr kumimoji="1" lang="en-US" altLang="ja-JP" sz="1088" kern="0" dirty="0">
                <a:solidFill>
                  <a:prstClr val="black"/>
                </a:solidFill>
                <a:latin typeface="メイリオ"/>
              </a:rPr>
              <a:t>© 2016 Microsoft Corporation. All rights reserved.</a:t>
            </a:r>
          </a:p>
          <a:p>
            <a:pPr marL="10791" defTabSz="1243015" fontAlgn="base">
              <a:spcBef>
                <a:spcPct val="20000"/>
              </a:spcBef>
              <a:spcAft>
                <a:spcPct val="0"/>
              </a:spcAft>
              <a:buFont typeface="Wingdings" pitchFamily="2" charset="2"/>
              <a:buNone/>
              <a:defRPr/>
            </a:pPr>
            <a:r>
              <a:rPr kumimoji="1" lang="en-US" altLang="ja-JP" sz="1088" kern="0" dirty="0">
                <a:solidFill>
                  <a:prstClr val="black"/>
                </a:solidFill>
                <a:latin typeface="メイリオ"/>
              </a:rPr>
              <a:t>Microsoft, Windows, </a:t>
            </a:r>
            <a:r>
              <a:rPr kumimoji="1" lang="ja-JP" altLang="en-US" sz="1088" kern="0" dirty="0">
                <a:solidFill>
                  <a:prstClr val="black"/>
                </a:solidFill>
                <a:latin typeface="メイリオ"/>
              </a:rPr>
              <a:t>その他本文中に登場した各製品名は、</a:t>
            </a:r>
            <a:r>
              <a:rPr kumimoji="1" lang="en-US" altLang="ja-JP" sz="1088" kern="0" dirty="0">
                <a:solidFill>
                  <a:prstClr val="black"/>
                </a:solidFill>
                <a:latin typeface="メイリオ"/>
              </a:rPr>
              <a:t>Microsoft Corporation </a:t>
            </a:r>
            <a:r>
              <a:rPr kumimoji="1" lang="ja-JP" altLang="en-US" sz="1088" kern="0" dirty="0">
                <a:solidFill>
                  <a:prstClr val="black"/>
                </a:solidFill>
                <a:latin typeface="メイリオ"/>
              </a:rPr>
              <a:t>の米国およびその他の国における登録商標または商標です。</a:t>
            </a:r>
          </a:p>
          <a:p>
            <a:pPr marL="10791" defTabSz="1243015" fontAlgn="base">
              <a:spcBef>
                <a:spcPct val="20000"/>
              </a:spcBef>
              <a:spcAft>
                <a:spcPct val="0"/>
              </a:spcAft>
              <a:buFont typeface="Wingdings" pitchFamily="2" charset="2"/>
              <a:buNone/>
              <a:defRPr/>
            </a:pPr>
            <a:r>
              <a:rPr kumimoji="1" lang="ja-JP" altLang="en-US" sz="1088" kern="0" dirty="0">
                <a:solidFill>
                  <a:prstClr val="black"/>
                </a:solidFill>
                <a:latin typeface="メイリオ"/>
              </a:rPr>
              <a:t>その他、記載されている会社名および製品名は、一般に各社の商標です。</a:t>
            </a:r>
          </a:p>
        </p:txBody>
      </p:sp>
      <p:pic>
        <p:nvPicPr>
          <p:cNvPr id="2" name="Picture 2" descr="H:\PPTResource\Microsoftロゴ(New)\MSFT_logo_rgb_C-Gra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0020" y="1528436"/>
            <a:ext cx="7150973" cy="262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0900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758826"/>
          </a:xfrm>
          <a:prstGeom prst="rect">
            <a:avLst/>
          </a:prstGeom>
        </p:spPr>
        <p:txBody>
          <a:bodyPr vert="horz" wrap="square" lIns="146304" tIns="91440" rIns="146304" bIns="91440" rtlCol="0" anchor="t">
            <a:noAutofit/>
          </a:bodyPr>
          <a:lstStyle/>
          <a:p>
            <a:r>
              <a:rPr lang="ja-JP" altLang="en-US" dirty="0"/>
              <a:t>マスター タイトルの書式設定</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3"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2"/>
                </a:solidFill>
                <a:latin typeface="メイリオ" panose="020B0604030504040204" pitchFamily="50" charset="-128"/>
                <a:ea typeface="メイリオ" panose="020B0604030504040204" pitchFamily="50" charset="-128"/>
              </a:defRPr>
            </a:lvl1pPr>
          </a:lstStyle>
          <a:p>
            <a:pPr defTabSz="932563"/>
            <a:fld id="{B096BA3A-7840-470E-A799-24933E851897}" type="slidenum">
              <a:rPr kumimoji="1" lang="ja-JP" altLang="en-US" smtClean="0"/>
              <a:pPr defTabSz="932563"/>
              <a:t>‹#›</a:t>
            </a:fld>
            <a:endParaRPr kumimoji="1" lang="ja-JP" altLang="en-US"/>
          </a:p>
        </p:txBody>
      </p:sp>
      <p:pic>
        <p:nvPicPr>
          <p:cNvPr id="5" name="Picture 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203319094"/>
      </p:ext>
    </p:extLst>
  </p:cSld>
  <p:clrMap bg1="lt1" tx1="dk1" bg2="lt2" tx2="dk2" accent1="accent1" accent2="accent2" accent3="accent3" accent4="accent4" accent5="accent5" accent6="accent6" hlink="hlink" folHlink="folHlink"/>
  <p:sldLayoutIdLst>
    <p:sldLayoutId id="2147484583" r:id="rId1"/>
    <p:sldLayoutId id="2147484584" r:id="rId2"/>
    <p:sldLayoutId id="2147484585" r:id="rId3"/>
    <p:sldLayoutId id="2147484598" r:id="rId4"/>
    <p:sldLayoutId id="2147484596" r:id="rId5"/>
    <p:sldLayoutId id="2147484586" r:id="rId6"/>
    <p:sldLayoutId id="2147484587" r:id="rId7"/>
    <p:sldLayoutId id="2147484588" r:id="rId8"/>
    <p:sldLayoutId id="2147484594" r:id="rId9"/>
  </p:sldLayoutIdLst>
  <p:transition>
    <p:fade/>
  </p:transition>
  <p:hf hdr="0" ftr="0" dt="0"/>
  <p:txStyles>
    <p:titleStyle>
      <a:lvl1pPr algn="l" defTabSz="932563" rtl="0" eaLnBrk="1" latinLnBrk="0" hangingPunct="1">
        <a:lnSpc>
          <a:spcPct val="90000"/>
        </a:lnSpc>
        <a:spcBef>
          <a:spcPct val="0"/>
        </a:spcBef>
        <a:buNone/>
        <a:defRPr kumimoji="1" lang="en-US" sz="4399" b="0" kern="1200" cap="none" spc="-102" baseline="0" dirty="0" smtClean="0">
          <a:ln w="3175">
            <a:noFill/>
          </a:ln>
          <a:solidFill>
            <a:srgbClr val="0070C0"/>
          </a:solidFill>
          <a:effectLst/>
          <a:latin typeface="+mj-lt"/>
          <a:ea typeface="+mj-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3600" kern="1200" spc="0" baseline="0">
          <a:solidFill>
            <a:schemeClr val="tx2"/>
          </a:solidFill>
          <a:latin typeface="+mn-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2400" kern="1200" spc="0" baseline="0">
          <a:solidFill>
            <a:schemeClr val="tx2"/>
          </a:soli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solidFill>
            <a:schemeClr val="tx2"/>
          </a:soli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1800" kern="1200" spc="0" baseline="0">
          <a:solidFill>
            <a:schemeClr val="tx2"/>
          </a:soli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1800" kern="1200" spc="0" baseline="0">
          <a:solidFill>
            <a:schemeClr val="tx2"/>
          </a:solidFill>
          <a:latin typeface="+mn-lt"/>
          <a:ea typeface="+mn-ea"/>
          <a:cs typeface="+mn-cs"/>
        </a:defRPr>
      </a:lvl5pPr>
      <a:lvl6pPr marL="2564548" indent="-233141" algn="l" defTabSz="932563"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32563" rtl="0" eaLnBrk="1" latinLnBrk="0" hangingPunct="1">
        <a:defRPr kumimoji="1" sz="1800" kern="1200">
          <a:solidFill>
            <a:schemeClr val="tx1"/>
          </a:solidFill>
          <a:latin typeface="+mn-lt"/>
          <a:ea typeface="+mn-ea"/>
          <a:cs typeface="+mn-cs"/>
        </a:defRPr>
      </a:lvl1pPr>
      <a:lvl2pPr marL="466281" algn="l" defTabSz="932563" rtl="0" eaLnBrk="1" latinLnBrk="0" hangingPunct="1">
        <a:defRPr kumimoji="1" sz="1800" kern="1200">
          <a:solidFill>
            <a:schemeClr val="tx1"/>
          </a:solidFill>
          <a:latin typeface="+mn-lt"/>
          <a:ea typeface="+mn-ea"/>
          <a:cs typeface="+mn-cs"/>
        </a:defRPr>
      </a:lvl2pPr>
      <a:lvl3pPr marL="932563" algn="l" defTabSz="932563" rtl="0" eaLnBrk="1" latinLnBrk="0" hangingPunct="1">
        <a:defRPr kumimoji="1" sz="1800" kern="1200">
          <a:solidFill>
            <a:schemeClr val="tx1"/>
          </a:solidFill>
          <a:latin typeface="+mn-lt"/>
          <a:ea typeface="+mn-ea"/>
          <a:cs typeface="+mn-cs"/>
        </a:defRPr>
      </a:lvl3pPr>
      <a:lvl4pPr marL="1398844" algn="l" defTabSz="932563" rtl="0" eaLnBrk="1" latinLnBrk="0" hangingPunct="1">
        <a:defRPr kumimoji="1" sz="1800" kern="1200">
          <a:solidFill>
            <a:schemeClr val="tx1"/>
          </a:solidFill>
          <a:latin typeface="+mn-lt"/>
          <a:ea typeface="+mn-ea"/>
          <a:cs typeface="+mn-cs"/>
        </a:defRPr>
      </a:lvl4pPr>
      <a:lvl5pPr marL="1865126" algn="l" defTabSz="932563" rtl="0" eaLnBrk="1" latinLnBrk="0" hangingPunct="1">
        <a:defRPr kumimoji="1" sz="1800" kern="1200">
          <a:solidFill>
            <a:schemeClr val="tx1"/>
          </a:solidFill>
          <a:latin typeface="+mn-lt"/>
          <a:ea typeface="+mn-ea"/>
          <a:cs typeface="+mn-cs"/>
        </a:defRPr>
      </a:lvl5pPr>
      <a:lvl6pPr marL="2331408" algn="l" defTabSz="932563" rtl="0" eaLnBrk="1" latinLnBrk="0" hangingPunct="1">
        <a:defRPr kumimoji="1" sz="1800" kern="1200">
          <a:solidFill>
            <a:schemeClr val="tx1"/>
          </a:solidFill>
          <a:latin typeface="+mn-lt"/>
          <a:ea typeface="+mn-ea"/>
          <a:cs typeface="+mn-cs"/>
        </a:defRPr>
      </a:lvl6pPr>
      <a:lvl7pPr marL="2797689" algn="l" defTabSz="932563" rtl="0" eaLnBrk="1" latinLnBrk="0" hangingPunct="1">
        <a:defRPr kumimoji="1" sz="1800" kern="1200">
          <a:solidFill>
            <a:schemeClr val="tx1"/>
          </a:solidFill>
          <a:latin typeface="+mn-lt"/>
          <a:ea typeface="+mn-ea"/>
          <a:cs typeface="+mn-cs"/>
        </a:defRPr>
      </a:lvl7pPr>
      <a:lvl8pPr marL="3263970" algn="l" defTabSz="932563" rtl="0" eaLnBrk="1" latinLnBrk="0" hangingPunct="1">
        <a:defRPr kumimoji="1" sz="1800" kern="1200">
          <a:solidFill>
            <a:schemeClr val="tx1"/>
          </a:solidFill>
          <a:latin typeface="+mn-lt"/>
          <a:ea typeface="+mn-ea"/>
          <a:cs typeface="+mn-cs"/>
        </a:defRPr>
      </a:lvl8pPr>
      <a:lvl9pPr marL="3730253" algn="l" defTabSz="93256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svg"/><Relationship Id="rId12" Type="http://schemas.openxmlformats.org/officeDocument/2006/relationships/image" Target="../media/image15.sv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image" Target="../media/image8.png"/><Relationship Id="rId7" Type="http://schemas.openxmlformats.org/officeDocument/2006/relationships/image" Target="../media/image6.png"/><Relationship Id="rId12"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16.png"/><Relationship Id="rId11" Type="http://schemas.openxmlformats.org/officeDocument/2006/relationships/image" Target="../media/image20.svg"/><Relationship Id="rId5" Type="http://schemas.openxmlformats.org/officeDocument/2006/relationships/image" Target="../media/image15.svg"/><Relationship Id="rId15" Type="http://schemas.openxmlformats.org/officeDocument/2006/relationships/image" Target="../media/image24.sv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svg"/><Relationship Id="rId1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E42FF9D6-464D-4D5A-83CE-956E301F1980}"/>
              </a:ext>
            </a:extLst>
          </p:cNvPr>
          <p:cNvGrpSpPr/>
          <p:nvPr/>
        </p:nvGrpSpPr>
        <p:grpSpPr>
          <a:xfrm>
            <a:off x="481339" y="274492"/>
            <a:ext cx="11231690" cy="6518752"/>
            <a:chOff x="481339" y="274492"/>
            <a:chExt cx="11231690" cy="6518752"/>
          </a:xfrm>
        </p:grpSpPr>
        <p:sp>
          <p:nvSpPr>
            <p:cNvPr id="30" name="四角形: 角を丸くする 29">
              <a:extLst>
                <a:ext uri="{FF2B5EF4-FFF2-40B4-BE49-F238E27FC236}">
                  <a16:creationId xmlns:a16="http://schemas.microsoft.com/office/drawing/2014/main" id="{7488E925-4E13-402F-9C0E-CD796878EE4B}"/>
                </a:ext>
              </a:extLst>
            </p:cNvPr>
            <p:cNvSpPr/>
            <p:nvPr/>
          </p:nvSpPr>
          <p:spPr>
            <a:xfrm>
              <a:off x="5424679" y="5381495"/>
              <a:ext cx="6288349" cy="460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t>Azure</a:t>
              </a:r>
              <a:r>
                <a:rPr lang="ja-JP" altLang="en-US" sz="2000" dirty="0"/>
                <a:t> </a:t>
              </a:r>
              <a:r>
                <a:rPr lang="en-US" altLang="ja-JP" sz="2000" dirty="0"/>
                <a:t>Resource Manager</a:t>
              </a:r>
              <a:endParaRPr kumimoji="1" lang="en-US" altLang="ja-JP" sz="2000" dirty="0"/>
            </a:p>
          </p:txBody>
        </p:sp>
        <p:pic>
          <p:nvPicPr>
            <p:cNvPr id="34" name="図 33">
              <a:extLst>
                <a:ext uri="{FF2B5EF4-FFF2-40B4-BE49-F238E27FC236}">
                  <a16:creationId xmlns:a16="http://schemas.microsoft.com/office/drawing/2014/main" id="{975B901A-A4E8-459D-A0E8-F4784CB71110}"/>
                </a:ext>
              </a:extLst>
            </p:cNvPr>
            <p:cNvPicPr>
              <a:picLocks noChangeAspect="1"/>
            </p:cNvPicPr>
            <p:nvPr/>
          </p:nvPicPr>
          <p:blipFill>
            <a:blip r:embed="rId2"/>
            <a:stretch>
              <a:fillRect/>
            </a:stretch>
          </p:blipFill>
          <p:spPr>
            <a:xfrm>
              <a:off x="481339" y="3350189"/>
              <a:ext cx="720000" cy="972974"/>
            </a:xfrm>
            <a:prstGeom prst="rect">
              <a:avLst/>
            </a:prstGeom>
          </p:spPr>
        </p:pic>
        <p:cxnSp>
          <p:nvCxnSpPr>
            <p:cNvPr id="39" name="直線矢印コネクタ 38">
              <a:extLst>
                <a:ext uri="{FF2B5EF4-FFF2-40B4-BE49-F238E27FC236}">
                  <a16:creationId xmlns:a16="http://schemas.microsoft.com/office/drawing/2014/main" id="{F98461FA-2469-4A92-885C-83EBCDDC8CFD}"/>
                </a:ext>
              </a:extLst>
            </p:cNvPr>
            <p:cNvCxnSpPr>
              <a:cxnSpLocks/>
              <a:stCxn id="41" idx="3"/>
              <a:endCxn id="30" idx="1"/>
            </p:cNvCxnSpPr>
            <p:nvPr/>
          </p:nvCxnSpPr>
          <p:spPr>
            <a:xfrm>
              <a:off x="5217934" y="5611547"/>
              <a:ext cx="206745" cy="423"/>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41" name="図 40">
              <a:extLst>
                <a:ext uri="{FF2B5EF4-FFF2-40B4-BE49-F238E27FC236}">
                  <a16:creationId xmlns:a16="http://schemas.microsoft.com/office/drawing/2014/main" id="{70229A0D-E25C-46D7-A680-EB6BD2BA67F3}"/>
                </a:ext>
              </a:extLst>
            </p:cNvPr>
            <p:cNvPicPr>
              <a:picLocks noChangeAspect="1"/>
            </p:cNvPicPr>
            <p:nvPr/>
          </p:nvPicPr>
          <p:blipFill>
            <a:blip r:embed="rId3"/>
            <a:stretch>
              <a:fillRect/>
            </a:stretch>
          </p:blipFill>
          <p:spPr>
            <a:xfrm>
              <a:off x="4359615" y="5182387"/>
              <a:ext cx="858319" cy="858319"/>
            </a:xfrm>
            <a:prstGeom prst="rect">
              <a:avLst/>
            </a:prstGeom>
          </p:spPr>
        </p:pic>
        <p:sp>
          <p:nvSpPr>
            <p:cNvPr id="42" name="テキスト ボックス 41">
              <a:extLst>
                <a:ext uri="{FF2B5EF4-FFF2-40B4-BE49-F238E27FC236}">
                  <a16:creationId xmlns:a16="http://schemas.microsoft.com/office/drawing/2014/main" id="{7B67A42A-F1BE-4FE2-88A1-1E8B952AE405}"/>
                </a:ext>
              </a:extLst>
            </p:cNvPr>
            <p:cNvSpPr txBox="1"/>
            <p:nvPr/>
          </p:nvSpPr>
          <p:spPr>
            <a:xfrm>
              <a:off x="3713008" y="4692037"/>
              <a:ext cx="2312171" cy="547458"/>
            </a:xfrm>
            <a:prstGeom prst="rect">
              <a:avLst/>
            </a:prstGeom>
            <a:noFill/>
          </p:spPr>
          <p:txBody>
            <a:bodyPr wrap="none" lIns="182880" tIns="146304" rIns="182880" bIns="146304" rtlCol="0">
              <a:spAutoFit/>
            </a:bodyPr>
            <a:lstStyle/>
            <a:p>
              <a:pPr>
                <a:lnSpc>
                  <a:spcPct val="90000"/>
                </a:lnSpc>
                <a:spcAft>
                  <a:spcPts val="600"/>
                </a:spcAft>
              </a:pPr>
              <a:r>
                <a:rPr kumimoji="1" lang="en-US" altLang="ja-JP" dirty="0">
                  <a:gradFill>
                    <a:gsLst>
                      <a:gs pos="2917">
                        <a:schemeClr val="tx1"/>
                      </a:gs>
                      <a:gs pos="30000">
                        <a:schemeClr val="tx1"/>
                      </a:gs>
                    </a:gsLst>
                    <a:lin ang="5400000" scaled="0"/>
                  </a:gradFill>
                </a:rPr>
                <a:t>Azure Cloud</a:t>
              </a:r>
              <a:r>
                <a:rPr kumimoji="1" lang="ja-JP" altLang="en-US" dirty="0">
                  <a:gradFill>
                    <a:gsLst>
                      <a:gs pos="2917">
                        <a:schemeClr val="tx1"/>
                      </a:gs>
                      <a:gs pos="30000">
                        <a:schemeClr val="tx1"/>
                      </a:gs>
                    </a:gsLst>
                    <a:lin ang="5400000" scaled="0"/>
                  </a:gradFill>
                </a:rPr>
                <a:t> </a:t>
              </a:r>
              <a:r>
                <a:rPr kumimoji="1" lang="en-US" altLang="ja-JP" dirty="0">
                  <a:gradFill>
                    <a:gsLst>
                      <a:gs pos="2917">
                        <a:schemeClr val="tx1"/>
                      </a:gs>
                      <a:gs pos="30000">
                        <a:schemeClr val="tx1"/>
                      </a:gs>
                    </a:gsLst>
                    <a:lin ang="5400000" scaled="0"/>
                  </a:gradFill>
                </a:rPr>
                <a:t>Shell</a:t>
              </a:r>
              <a:endParaRPr kumimoji="1" lang="ja-JP" altLang="en-US" dirty="0">
                <a:gradFill>
                  <a:gsLst>
                    <a:gs pos="2917">
                      <a:schemeClr val="tx1"/>
                    </a:gs>
                    <a:gs pos="30000">
                      <a:schemeClr val="tx1"/>
                    </a:gs>
                  </a:gsLst>
                  <a:lin ang="5400000" scaled="0"/>
                </a:gradFill>
              </a:endParaRPr>
            </a:p>
          </p:txBody>
        </p:sp>
        <p:sp>
          <p:nvSpPr>
            <p:cNvPr id="43" name="テキスト ボックス 42">
              <a:extLst>
                <a:ext uri="{FF2B5EF4-FFF2-40B4-BE49-F238E27FC236}">
                  <a16:creationId xmlns:a16="http://schemas.microsoft.com/office/drawing/2014/main" id="{040F72C8-D801-4730-9EC0-D23390A0557D}"/>
                </a:ext>
              </a:extLst>
            </p:cNvPr>
            <p:cNvSpPr txBox="1"/>
            <p:nvPr/>
          </p:nvSpPr>
          <p:spPr>
            <a:xfrm>
              <a:off x="1519331" y="4011947"/>
              <a:ext cx="1209305" cy="547458"/>
            </a:xfrm>
            <a:prstGeom prst="rect">
              <a:avLst/>
            </a:prstGeom>
            <a:noFill/>
          </p:spPr>
          <p:txBody>
            <a:bodyPr wrap="none" lIns="182880" tIns="146304" rIns="182880" bIns="146304" rtlCol="0">
              <a:spAutoFit/>
            </a:bodyPr>
            <a:lstStyle/>
            <a:p>
              <a:pPr>
                <a:lnSpc>
                  <a:spcPct val="90000"/>
                </a:lnSpc>
                <a:spcAft>
                  <a:spcPts val="600"/>
                </a:spcAft>
              </a:pPr>
              <a:r>
                <a:rPr kumimoji="1" lang="en-US" altLang="ja-JP" dirty="0">
                  <a:gradFill>
                    <a:gsLst>
                      <a:gs pos="2917">
                        <a:schemeClr val="tx1"/>
                      </a:gs>
                      <a:gs pos="30000">
                        <a:schemeClr val="tx1"/>
                      </a:gs>
                    </a:gsLst>
                    <a:lin ang="5400000" scaled="0"/>
                  </a:gradFill>
                </a:rPr>
                <a:t>Internet</a:t>
              </a:r>
              <a:endParaRPr kumimoji="1" lang="ja-JP" altLang="en-US" dirty="0">
                <a:gradFill>
                  <a:gsLst>
                    <a:gs pos="2917">
                      <a:schemeClr val="tx1"/>
                    </a:gs>
                    <a:gs pos="30000">
                      <a:schemeClr val="tx1"/>
                    </a:gs>
                  </a:gsLst>
                  <a:lin ang="5400000" scaled="0"/>
                </a:gradFill>
              </a:endParaRPr>
            </a:p>
          </p:txBody>
        </p:sp>
        <p:pic>
          <p:nvPicPr>
            <p:cNvPr id="45" name="図 44">
              <a:extLst>
                <a:ext uri="{FF2B5EF4-FFF2-40B4-BE49-F238E27FC236}">
                  <a16:creationId xmlns:a16="http://schemas.microsoft.com/office/drawing/2014/main" id="{65FCD6CB-9A77-47AC-8943-A55CB0208BB6}"/>
                </a:ext>
              </a:extLst>
            </p:cNvPr>
            <p:cNvPicPr>
              <a:picLocks noChangeAspect="1"/>
            </p:cNvPicPr>
            <p:nvPr/>
          </p:nvPicPr>
          <p:blipFill>
            <a:blip r:embed="rId4"/>
            <a:stretch>
              <a:fillRect/>
            </a:stretch>
          </p:blipFill>
          <p:spPr>
            <a:xfrm>
              <a:off x="6706182" y="974605"/>
              <a:ext cx="484499" cy="484499"/>
            </a:xfrm>
            <a:prstGeom prst="rect">
              <a:avLst/>
            </a:prstGeom>
          </p:spPr>
        </p:pic>
        <p:sp>
          <p:nvSpPr>
            <p:cNvPr id="46" name="四角形: 角を丸くする 45">
              <a:extLst>
                <a:ext uri="{FF2B5EF4-FFF2-40B4-BE49-F238E27FC236}">
                  <a16:creationId xmlns:a16="http://schemas.microsoft.com/office/drawing/2014/main" id="{AA03E9AC-F1BF-4820-8F4F-FD84E7A58700}"/>
                </a:ext>
              </a:extLst>
            </p:cNvPr>
            <p:cNvSpPr/>
            <p:nvPr/>
          </p:nvSpPr>
          <p:spPr bwMode="auto">
            <a:xfrm>
              <a:off x="5480327" y="699587"/>
              <a:ext cx="6232702" cy="4274696"/>
            </a:xfrm>
            <a:prstGeom prst="roundRect">
              <a:avLst>
                <a:gd name="adj" fmla="val 3326"/>
              </a:avLst>
            </a:prstGeom>
            <a:noFill/>
            <a:ln>
              <a:solidFill>
                <a:schemeClr val="accent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1400" dirty="0">
                <a:solidFill>
                  <a:schemeClr val="tx2"/>
                </a:solidFill>
                <a:cs typeface="Segoe UI" pitchFamily="34" charset="0"/>
              </a:endParaRPr>
            </a:p>
          </p:txBody>
        </p:sp>
        <p:sp>
          <p:nvSpPr>
            <p:cNvPr id="47" name="テキスト ボックス 46">
              <a:extLst>
                <a:ext uri="{FF2B5EF4-FFF2-40B4-BE49-F238E27FC236}">
                  <a16:creationId xmlns:a16="http://schemas.microsoft.com/office/drawing/2014/main" id="{0E0026ED-959C-4262-8703-E3D5CEEFAF9C}"/>
                </a:ext>
              </a:extLst>
            </p:cNvPr>
            <p:cNvSpPr txBox="1"/>
            <p:nvPr/>
          </p:nvSpPr>
          <p:spPr>
            <a:xfrm>
              <a:off x="6935143" y="733333"/>
              <a:ext cx="3182603" cy="491481"/>
            </a:xfrm>
            <a:prstGeom prst="rect">
              <a:avLst/>
            </a:prstGeom>
            <a:noFill/>
          </p:spPr>
          <p:txBody>
            <a:bodyPr wrap="none" lIns="182880" tIns="146304" rIns="182880" bIns="146304" rtlCol="0">
              <a:spAutoFit/>
            </a:bodyPr>
            <a:lstStyle/>
            <a:p>
              <a:pPr>
                <a:lnSpc>
                  <a:spcPct val="90000"/>
                </a:lnSpc>
                <a:spcAft>
                  <a:spcPts val="600"/>
                </a:spcAft>
              </a:pPr>
              <a:r>
                <a:rPr kumimoji="1" lang="ja-JP" altLang="en-US" sz="1400" dirty="0">
                  <a:gradFill>
                    <a:gsLst>
                      <a:gs pos="2917">
                        <a:schemeClr val="tx1"/>
                      </a:gs>
                      <a:gs pos="30000">
                        <a:schemeClr val="tx1"/>
                      </a:gs>
                    </a:gsLst>
                    <a:lin ang="5400000" scaled="0"/>
                  </a:gradFill>
                </a:rPr>
                <a:t>仮想ネットワーク</a:t>
              </a:r>
              <a:r>
                <a:rPr kumimoji="1" lang="en-US" altLang="ja-JP" sz="1400" dirty="0">
                  <a:gradFill>
                    <a:gsLst>
                      <a:gs pos="2917">
                        <a:schemeClr val="tx1"/>
                      </a:gs>
                      <a:gs pos="30000">
                        <a:schemeClr val="tx1"/>
                      </a:gs>
                    </a:gsLst>
                    <a:lin ang="5400000" scaled="0"/>
                  </a:gradFill>
                </a:rPr>
                <a:t>(10.mm.dd.0/</a:t>
              </a:r>
              <a:r>
                <a:rPr lang="en-US" altLang="ja-JP" sz="1400" dirty="0">
                  <a:gradFill>
                    <a:gsLst>
                      <a:gs pos="2917">
                        <a:schemeClr val="tx1"/>
                      </a:gs>
                      <a:gs pos="30000">
                        <a:schemeClr val="tx1"/>
                      </a:gs>
                    </a:gsLst>
                    <a:lin ang="5400000" scaled="0"/>
                  </a:gradFill>
                </a:rPr>
                <a:t>24</a:t>
              </a:r>
              <a:r>
                <a:rPr kumimoji="1" lang="en-US" altLang="ja-JP" sz="1400" dirty="0">
                  <a:gradFill>
                    <a:gsLst>
                      <a:gs pos="2917">
                        <a:schemeClr val="tx1"/>
                      </a:gs>
                      <a:gs pos="30000">
                        <a:schemeClr val="tx1"/>
                      </a:gs>
                    </a:gsLst>
                    <a:lin ang="5400000" scaled="0"/>
                  </a:gradFill>
                </a:rPr>
                <a:t>)</a:t>
              </a:r>
              <a:endParaRPr kumimoji="1" lang="ja-JP" altLang="en-US" sz="1400" dirty="0">
                <a:gradFill>
                  <a:gsLst>
                    <a:gs pos="2917">
                      <a:schemeClr val="tx1"/>
                    </a:gs>
                    <a:gs pos="30000">
                      <a:schemeClr val="tx1"/>
                    </a:gs>
                  </a:gsLst>
                  <a:lin ang="5400000" scaled="0"/>
                </a:gradFill>
              </a:endParaRPr>
            </a:p>
          </p:txBody>
        </p:sp>
        <p:sp>
          <p:nvSpPr>
            <p:cNvPr id="49" name="テキスト ボックス 5">
              <a:extLst>
                <a:ext uri="{FF2B5EF4-FFF2-40B4-BE49-F238E27FC236}">
                  <a16:creationId xmlns:a16="http://schemas.microsoft.com/office/drawing/2014/main" id="{0D013B7D-52BB-4A9B-A814-F2C92455B094}"/>
                </a:ext>
              </a:extLst>
            </p:cNvPr>
            <p:cNvSpPr txBox="1"/>
            <p:nvPr/>
          </p:nvSpPr>
          <p:spPr>
            <a:xfrm>
              <a:off x="6711271" y="4125580"/>
              <a:ext cx="1807226" cy="762325"/>
            </a:xfrm>
            <a:prstGeom prst="rect">
              <a:avLst/>
            </a:prstGeom>
            <a:noFill/>
          </p:spPr>
          <p:txBody>
            <a:bodyPr wrap="none" lIns="182880" tIns="146304" rIns="182880" bIns="146304" rtlCol="0">
              <a:spAutoFit/>
            </a:bodyPr>
            <a:lstStyle/>
            <a:p>
              <a:pPr algn="ctr">
                <a:lnSpc>
                  <a:spcPct val="90000"/>
                </a:lnSpc>
                <a:spcAft>
                  <a:spcPts val="600"/>
                </a:spcAft>
              </a:pPr>
              <a:r>
                <a:rPr lang="en-US" altLang="ja-JP" sz="1400" dirty="0" err="1">
                  <a:gradFill>
                    <a:gsLst>
                      <a:gs pos="2917">
                        <a:schemeClr val="tx1"/>
                      </a:gs>
                      <a:gs pos="30000">
                        <a:schemeClr val="tx1"/>
                      </a:gs>
                    </a:gsLst>
                    <a:lin ang="5400000" scaled="0"/>
                  </a:gradFill>
                </a:rPr>
                <a:t>jb</a:t>
              </a:r>
              <a:r>
                <a:rPr lang="en-US" altLang="ja-JP" sz="1400" dirty="0">
                  <a:gradFill>
                    <a:gsLst>
                      <a:gs pos="2917">
                        <a:schemeClr val="tx1"/>
                      </a:gs>
                      <a:gs pos="30000">
                        <a:schemeClr val="tx1"/>
                      </a:gs>
                    </a:gsLst>
                    <a:lin ang="5400000" scaled="0"/>
                  </a:gradFill>
                </a:rPr>
                <a:t>-subnet</a:t>
              </a:r>
            </a:p>
            <a:p>
              <a:pPr algn="ctr">
                <a:lnSpc>
                  <a:spcPct val="90000"/>
                </a:lnSpc>
                <a:spcAft>
                  <a:spcPts val="600"/>
                </a:spcAft>
              </a:pPr>
              <a:r>
                <a:rPr lang="en-US" altLang="ja-JP" sz="1400" dirty="0">
                  <a:gradFill>
                    <a:gsLst>
                      <a:gs pos="2917">
                        <a:schemeClr val="tx1"/>
                      </a:gs>
                      <a:gs pos="30000">
                        <a:schemeClr val="tx1"/>
                      </a:gs>
                    </a:gsLst>
                    <a:lin ang="5400000" scaled="0"/>
                  </a:gradFill>
                </a:rPr>
                <a:t>10.mm.dd.192/27</a:t>
              </a:r>
              <a:endParaRPr kumimoji="1" lang="en-US" altLang="ja-JP" sz="1400" dirty="0">
                <a:gradFill>
                  <a:gsLst>
                    <a:gs pos="2917">
                      <a:schemeClr val="tx1"/>
                    </a:gs>
                    <a:gs pos="30000">
                      <a:schemeClr val="tx1"/>
                    </a:gs>
                  </a:gsLst>
                  <a:lin ang="5400000" scaled="0"/>
                </a:gradFill>
              </a:endParaRPr>
            </a:p>
          </p:txBody>
        </p:sp>
        <p:sp>
          <p:nvSpPr>
            <p:cNvPr id="65" name="矢印: 上 64">
              <a:extLst>
                <a:ext uri="{FF2B5EF4-FFF2-40B4-BE49-F238E27FC236}">
                  <a16:creationId xmlns:a16="http://schemas.microsoft.com/office/drawing/2014/main" id="{DBBF1C55-C8D9-4425-A7B5-76FC3D744AF6}"/>
                </a:ext>
              </a:extLst>
            </p:cNvPr>
            <p:cNvSpPr/>
            <p:nvPr/>
          </p:nvSpPr>
          <p:spPr bwMode="auto">
            <a:xfrm>
              <a:off x="8019232" y="4692037"/>
              <a:ext cx="1146395" cy="770734"/>
            </a:xfrm>
            <a:prstGeom prst="up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dirty="0">
                <a:solidFill>
                  <a:schemeClr val="tx2"/>
                </a:solidFill>
                <a:cs typeface="Segoe UI" pitchFamily="34" charset="0"/>
              </a:endParaRPr>
            </a:p>
          </p:txBody>
        </p:sp>
        <p:pic>
          <p:nvPicPr>
            <p:cNvPr id="44" name="図 43" descr="ベクトル グラフィックス が含まれている画像&#10;&#10;高い精度で生成された説明">
              <a:extLst>
                <a:ext uri="{FF2B5EF4-FFF2-40B4-BE49-F238E27FC236}">
                  <a16:creationId xmlns:a16="http://schemas.microsoft.com/office/drawing/2014/main" id="{21EDC527-7004-406F-BE54-5F25CE7EFFFE}"/>
                </a:ext>
              </a:extLst>
            </p:cNvPr>
            <p:cNvPicPr>
              <a:picLocks noChangeAspect="1"/>
            </p:cNvPicPr>
            <p:nvPr/>
          </p:nvPicPr>
          <p:blipFill>
            <a:blip r:embed="rId5"/>
            <a:stretch>
              <a:fillRect/>
            </a:stretch>
          </p:blipFill>
          <p:spPr>
            <a:xfrm>
              <a:off x="1733838" y="5938062"/>
              <a:ext cx="780290" cy="780290"/>
            </a:xfrm>
            <a:prstGeom prst="rect">
              <a:avLst/>
            </a:prstGeom>
          </p:spPr>
        </p:pic>
        <p:pic>
          <p:nvPicPr>
            <p:cNvPr id="14" name="グラフィックス 13">
              <a:extLst>
                <a:ext uri="{FF2B5EF4-FFF2-40B4-BE49-F238E27FC236}">
                  <a16:creationId xmlns:a16="http://schemas.microsoft.com/office/drawing/2014/main" id="{6373969C-E3EE-4980-86D3-4D68D59F47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00047" y="1815227"/>
              <a:ext cx="476250" cy="476250"/>
            </a:xfrm>
            <a:prstGeom prst="rect">
              <a:avLst/>
            </a:prstGeom>
          </p:spPr>
        </p:pic>
        <p:sp>
          <p:nvSpPr>
            <p:cNvPr id="15" name="楕円 14">
              <a:extLst>
                <a:ext uri="{FF2B5EF4-FFF2-40B4-BE49-F238E27FC236}">
                  <a16:creationId xmlns:a16="http://schemas.microsoft.com/office/drawing/2014/main" id="{184EA9B5-A8A1-4784-9F94-2749B8FB2242}"/>
                </a:ext>
              </a:extLst>
            </p:cNvPr>
            <p:cNvSpPr/>
            <p:nvPr/>
          </p:nvSpPr>
          <p:spPr bwMode="auto">
            <a:xfrm>
              <a:off x="9377580" y="4057690"/>
              <a:ext cx="139128" cy="150542"/>
            </a:xfrm>
            <a:prstGeom prst="ellipse">
              <a:avLst/>
            </a:prstGeom>
            <a:solidFill>
              <a:schemeClr val="accent6"/>
            </a:solidFill>
            <a:ln>
              <a:solidFill>
                <a:schemeClr val="accent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dirty="0">
                <a:solidFill>
                  <a:schemeClr val="tx2"/>
                </a:solidFill>
                <a:cs typeface="Segoe UI" pitchFamily="34" charset="0"/>
              </a:endParaRPr>
            </a:p>
          </p:txBody>
        </p:sp>
        <p:cxnSp>
          <p:nvCxnSpPr>
            <p:cNvPr id="17" name="コネクタ: カギ線 16">
              <a:extLst>
                <a:ext uri="{FF2B5EF4-FFF2-40B4-BE49-F238E27FC236}">
                  <a16:creationId xmlns:a16="http://schemas.microsoft.com/office/drawing/2014/main" id="{D2CBED9D-0BC9-4721-A10E-DA041B7F0BBE}"/>
                </a:ext>
              </a:extLst>
            </p:cNvPr>
            <p:cNvCxnSpPr>
              <a:cxnSpLocks/>
              <a:stCxn id="45" idx="3"/>
              <a:endCxn id="15" idx="0"/>
            </p:cNvCxnSpPr>
            <p:nvPr/>
          </p:nvCxnSpPr>
          <p:spPr>
            <a:xfrm>
              <a:off x="7190681" y="1216855"/>
              <a:ext cx="2256463" cy="2840835"/>
            </a:xfrm>
            <a:prstGeom prst="bentConnector2">
              <a:avLst/>
            </a:prstGeom>
            <a:ln>
              <a:solidFill>
                <a:schemeClr val="accent6"/>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70" name="楕円 69">
              <a:extLst>
                <a:ext uri="{FF2B5EF4-FFF2-40B4-BE49-F238E27FC236}">
                  <a16:creationId xmlns:a16="http://schemas.microsoft.com/office/drawing/2014/main" id="{42D894EF-78C6-4116-ACE7-C738B823F276}"/>
                </a:ext>
              </a:extLst>
            </p:cNvPr>
            <p:cNvSpPr/>
            <p:nvPr/>
          </p:nvSpPr>
          <p:spPr bwMode="auto">
            <a:xfrm>
              <a:off x="10770681" y="4106868"/>
              <a:ext cx="139128" cy="150542"/>
            </a:xfrm>
            <a:prstGeom prst="ellipse">
              <a:avLst/>
            </a:prstGeom>
            <a:solidFill>
              <a:schemeClr val="accent6"/>
            </a:solidFill>
            <a:ln>
              <a:solidFill>
                <a:schemeClr val="accent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dirty="0">
                <a:solidFill>
                  <a:schemeClr val="tx2"/>
                </a:solidFill>
                <a:cs typeface="Segoe UI" pitchFamily="34" charset="0"/>
              </a:endParaRPr>
            </a:p>
          </p:txBody>
        </p:sp>
        <p:cxnSp>
          <p:nvCxnSpPr>
            <p:cNvPr id="71" name="コネクタ: カギ線 70">
              <a:extLst>
                <a:ext uri="{FF2B5EF4-FFF2-40B4-BE49-F238E27FC236}">
                  <a16:creationId xmlns:a16="http://schemas.microsoft.com/office/drawing/2014/main" id="{B770B4A4-FB64-4CE8-9C0C-D794E1EAD9B4}"/>
                </a:ext>
              </a:extLst>
            </p:cNvPr>
            <p:cNvCxnSpPr>
              <a:cxnSpLocks/>
              <a:stCxn id="45" idx="3"/>
              <a:endCxn id="70" idx="0"/>
            </p:cNvCxnSpPr>
            <p:nvPr/>
          </p:nvCxnSpPr>
          <p:spPr>
            <a:xfrm>
              <a:off x="7190681" y="1216855"/>
              <a:ext cx="3649564" cy="2890013"/>
            </a:xfrm>
            <a:prstGeom prst="bentConnector2">
              <a:avLst/>
            </a:prstGeom>
            <a:ln>
              <a:solidFill>
                <a:schemeClr val="accent6"/>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72" name="楕円 71">
              <a:extLst>
                <a:ext uri="{FF2B5EF4-FFF2-40B4-BE49-F238E27FC236}">
                  <a16:creationId xmlns:a16="http://schemas.microsoft.com/office/drawing/2014/main" id="{37D1E9D5-3A72-43FB-AC2A-D358100F859B}"/>
                </a:ext>
              </a:extLst>
            </p:cNvPr>
            <p:cNvSpPr/>
            <p:nvPr/>
          </p:nvSpPr>
          <p:spPr bwMode="auto">
            <a:xfrm>
              <a:off x="7550169" y="4011947"/>
              <a:ext cx="139128" cy="150542"/>
            </a:xfrm>
            <a:prstGeom prst="ellipse">
              <a:avLst/>
            </a:prstGeom>
            <a:solidFill>
              <a:schemeClr val="accent6"/>
            </a:solidFill>
            <a:ln>
              <a:solidFill>
                <a:schemeClr val="accent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dirty="0">
                <a:solidFill>
                  <a:schemeClr val="tx2"/>
                </a:solidFill>
                <a:cs typeface="Segoe UI" pitchFamily="34" charset="0"/>
              </a:endParaRPr>
            </a:p>
          </p:txBody>
        </p:sp>
        <p:cxnSp>
          <p:nvCxnSpPr>
            <p:cNvPr id="73" name="コネクタ: カギ線 72">
              <a:extLst>
                <a:ext uri="{FF2B5EF4-FFF2-40B4-BE49-F238E27FC236}">
                  <a16:creationId xmlns:a16="http://schemas.microsoft.com/office/drawing/2014/main" id="{A38D8DBA-62CA-443C-9A2D-35121CD19768}"/>
                </a:ext>
              </a:extLst>
            </p:cNvPr>
            <p:cNvCxnSpPr>
              <a:cxnSpLocks/>
              <a:stCxn id="45" idx="3"/>
              <a:endCxn id="72" idx="0"/>
            </p:cNvCxnSpPr>
            <p:nvPr/>
          </p:nvCxnSpPr>
          <p:spPr>
            <a:xfrm>
              <a:off x="7190681" y="1216855"/>
              <a:ext cx="429052" cy="2795092"/>
            </a:xfrm>
            <a:prstGeom prst="bentConnector2">
              <a:avLst/>
            </a:prstGeom>
            <a:ln>
              <a:solidFill>
                <a:schemeClr val="accent6"/>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74" name="テキスト ボックス 5">
              <a:extLst>
                <a:ext uri="{FF2B5EF4-FFF2-40B4-BE49-F238E27FC236}">
                  <a16:creationId xmlns:a16="http://schemas.microsoft.com/office/drawing/2014/main" id="{3614FAC2-E297-46ED-A260-56141748A795}"/>
                </a:ext>
              </a:extLst>
            </p:cNvPr>
            <p:cNvSpPr txBox="1"/>
            <p:nvPr/>
          </p:nvSpPr>
          <p:spPr>
            <a:xfrm>
              <a:off x="8697959" y="4094067"/>
              <a:ext cx="1608454" cy="762325"/>
            </a:xfrm>
            <a:prstGeom prst="rect">
              <a:avLst/>
            </a:prstGeom>
            <a:noFill/>
          </p:spPr>
          <p:txBody>
            <a:bodyPr wrap="none" lIns="182880" tIns="146304" rIns="182880" bIns="146304" rtlCol="0">
              <a:spAutoFit/>
            </a:bodyPr>
            <a:lstStyle/>
            <a:p>
              <a:pPr algn="ctr">
                <a:lnSpc>
                  <a:spcPct val="90000"/>
                </a:lnSpc>
                <a:spcAft>
                  <a:spcPts val="600"/>
                </a:spcAft>
              </a:pPr>
              <a:r>
                <a:rPr kumimoji="1" lang="en-US" altLang="ja-JP" sz="1400" dirty="0">
                  <a:gradFill>
                    <a:gsLst>
                      <a:gs pos="2917">
                        <a:schemeClr val="tx1"/>
                      </a:gs>
                      <a:gs pos="30000">
                        <a:schemeClr val="tx1"/>
                      </a:gs>
                    </a:gsLst>
                    <a:lin ang="5400000" scaled="0"/>
                  </a:gradFill>
                </a:rPr>
                <a:t>web-subnet </a:t>
              </a:r>
            </a:p>
            <a:p>
              <a:pPr algn="ctr">
                <a:lnSpc>
                  <a:spcPct val="90000"/>
                </a:lnSpc>
                <a:spcAft>
                  <a:spcPts val="600"/>
                </a:spcAft>
              </a:pPr>
              <a:r>
                <a:rPr kumimoji="1" lang="en-US" altLang="ja-JP" sz="1400" dirty="0">
                  <a:gradFill>
                    <a:gsLst>
                      <a:gs pos="2917">
                        <a:schemeClr val="tx1"/>
                      </a:gs>
                      <a:gs pos="30000">
                        <a:schemeClr val="tx1"/>
                      </a:gs>
                    </a:gsLst>
                    <a:lin ang="5400000" scaled="0"/>
                  </a:gradFill>
                </a:rPr>
                <a:t>10.mm.dd.0/27</a:t>
              </a:r>
            </a:p>
          </p:txBody>
        </p:sp>
        <p:sp>
          <p:nvSpPr>
            <p:cNvPr id="75" name="テキスト ボックス 5">
              <a:extLst>
                <a:ext uri="{FF2B5EF4-FFF2-40B4-BE49-F238E27FC236}">
                  <a16:creationId xmlns:a16="http://schemas.microsoft.com/office/drawing/2014/main" id="{27DCC572-CB3A-48FA-BFD2-1B2EE8628B17}"/>
                </a:ext>
              </a:extLst>
            </p:cNvPr>
            <p:cNvSpPr txBox="1"/>
            <p:nvPr/>
          </p:nvSpPr>
          <p:spPr>
            <a:xfrm>
              <a:off x="9986325" y="4063786"/>
              <a:ext cx="1707840" cy="762325"/>
            </a:xfrm>
            <a:prstGeom prst="rect">
              <a:avLst/>
            </a:prstGeom>
            <a:noFill/>
          </p:spPr>
          <p:txBody>
            <a:bodyPr wrap="none" lIns="182880" tIns="146304" rIns="182880" bIns="146304" rtlCol="0">
              <a:spAutoFit/>
            </a:bodyPr>
            <a:lstStyle/>
            <a:p>
              <a:pPr algn="ctr">
                <a:lnSpc>
                  <a:spcPct val="90000"/>
                </a:lnSpc>
                <a:spcAft>
                  <a:spcPts val="600"/>
                </a:spcAft>
              </a:pPr>
              <a:r>
                <a:rPr kumimoji="1" lang="en-US" altLang="ja-JP" sz="1400" dirty="0" err="1">
                  <a:gradFill>
                    <a:gsLst>
                      <a:gs pos="2917">
                        <a:schemeClr val="tx1"/>
                      </a:gs>
                      <a:gs pos="30000">
                        <a:schemeClr val="tx1"/>
                      </a:gs>
                    </a:gsLst>
                    <a:lin ang="5400000" scaled="0"/>
                  </a:gradFill>
                </a:rPr>
                <a:t>db</a:t>
              </a:r>
              <a:r>
                <a:rPr kumimoji="1" lang="en-US" altLang="ja-JP" sz="1400" dirty="0">
                  <a:gradFill>
                    <a:gsLst>
                      <a:gs pos="2917">
                        <a:schemeClr val="tx1"/>
                      </a:gs>
                      <a:gs pos="30000">
                        <a:schemeClr val="tx1"/>
                      </a:gs>
                    </a:gsLst>
                    <a:lin ang="5400000" scaled="0"/>
                  </a:gradFill>
                </a:rPr>
                <a:t>-subnet </a:t>
              </a:r>
            </a:p>
            <a:p>
              <a:pPr algn="ctr">
                <a:lnSpc>
                  <a:spcPct val="90000"/>
                </a:lnSpc>
                <a:spcAft>
                  <a:spcPts val="600"/>
                </a:spcAft>
              </a:pPr>
              <a:r>
                <a:rPr kumimoji="1" lang="en-US" altLang="ja-JP" sz="1400" dirty="0">
                  <a:gradFill>
                    <a:gsLst>
                      <a:gs pos="2917">
                        <a:schemeClr val="tx1"/>
                      </a:gs>
                      <a:gs pos="30000">
                        <a:schemeClr val="tx1"/>
                      </a:gs>
                    </a:gsLst>
                    <a:lin ang="5400000" scaled="0"/>
                  </a:gradFill>
                </a:rPr>
                <a:t>10.mm.dd.32/27</a:t>
              </a:r>
            </a:p>
          </p:txBody>
        </p:sp>
        <p:pic>
          <p:nvPicPr>
            <p:cNvPr id="79" name="図 12" descr="電子機器, ディスプレイ が含まれている画像&#10;&#10;非常に高い精度で生成された説明">
              <a:extLst>
                <a:ext uri="{FF2B5EF4-FFF2-40B4-BE49-F238E27FC236}">
                  <a16:creationId xmlns:a16="http://schemas.microsoft.com/office/drawing/2014/main" id="{64DC17EC-1191-4B99-9248-526ABE143697}"/>
                </a:ext>
              </a:extLst>
            </p:cNvPr>
            <p:cNvPicPr>
              <a:picLocks noChangeAspect="1"/>
            </p:cNvPicPr>
            <p:nvPr/>
          </p:nvPicPr>
          <p:blipFill>
            <a:blip r:embed="rId8"/>
            <a:stretch>
              <a:fillRect/>
            </a:stretch>
          </p:blipFill>
          <p:spPr>
            <a:xfrm>
              <a:off x="8297557" y="1786878"/>
              <a:ext cx="532949" cy="532949"/>
            </a:xfrm>
            <a:prstGeom prst="rect">
              <a:avLst/>
            </a:prstGeom>
          </p:spPr>
        </p:pic>
        <p:cxnSp>
          <p:nvCxnSpPr>
            <p:cNvPr id="84" name="直線コネクタ 83">
              <a:extLst>
                <a:ext uri="{FF2B5EF4-FFF2-40B4-BE49-F238E27FC236}">
                  <a16:creationId xmlns:a16="http://schemas.microsoft.com/office/drawing/2014/main" id="{7536BA64-B782-478B-9CED-A33759B1343E}"/>
                </a:ext>
              </a:extLst>
            </p:cNvPr>
            <p:cNvCxnSpPr>
              <a:stCxn id="14" idx="3"/>
              <a:endCxn id="79" idx="1"/>
            </p:cNvCxnSpPr>
            <p:nvPr/>
          </p:nvCxnSpPr>
          <p:spPr>
            <a:xfrm>
              <a:off x="7876297" y="2053352"/>
              <a:ext cx="421260" cy="1"/>
            </a:xfrm>
            <a:prstGeom prst="line">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1" name="グラフィックス 90">
              <a:extLst>
                <a:ext uri="{FF2B5EF4-FFF2-40B4-BE49-F238E27FC236}">
                  <a16:creationId xmlns:a16="http://schemas.microsoft.com/office/drawing/2014/main" id="{C7ADC760-C2F6-4D30-BEF6-26B1B2B604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98555" y="2873939"/>
              <a:ext cx="476250" cy="476250"/>
            </a:xfrm>
            <a:prstGeom prst="rect">
              <a:avLst/>
            </a:prstGeom>
          </p:spPr>
        </p:pic>
        <p:pic>
          <p:nvPicPr>
            <p:cNvPr id="92" name="図 12" descr="電子機器, ディスプレイ が含まれている画像&#10;&#10;非常に高い精度で生成された説明">
              <a:extLst>
                <a:ext uri="{FF2B5EF4-FFF2-40B4-BE49-F238E27FC236}">
                  <a16:creationId xmlns:a16="http://schemas.microsoft.com/office/drawing/2014/main" id="{59F2B2B8-A7F7-466E-86DC-B8603E294577}"/>
                </a:ext>
              </a:extLst>
            </p:cNvPr>
            <p:cNvPicPr>
              <a:picLocks noChangeAspect="1"/>
            </p:cNvPicPr>
            <p:nvPr/>
          </p:nvPicPr>
          <p:blipFill>
            <a:blip r:embed="rId8"/>
            <a:stretch>
              <a:fillRect/>
            </a:stretch>
          </p:blipFill>
          <p:spPr>
            <a:xfrm>
              <a:off x="8296065" y="2845590"/>
              <a:ext cx="532949" cy="532949"/>
            </a:xfrm>
            <a:prstGeom prst="rect">
              <a:avLst/>
            </a:prstGeom>
          </p:spPr>
        </p:pic>
        <p:cxnSp>
          <p:nvCxnSpPr>
            <p:cNvPr id="93" name="直線コネクタ 92">
              <a:extLst>
                <a:ext uri="{FF2B5EF4-FFF2-40B4-BE49-F238E27FC236}">
                  <a16:creationId xmlns:a16="http://schemas.microsoft.com/office/drawing/2014/main" id="{57B39CD2-8B5A-411D-B669-F197BE92A9D1}"/>
                </a:ext>
              </a:extLst>
            </p:cNvPr>
            <p:cNvCxnSpPr>
              <a:stCxn id="91" idx="3"/>
              <a:endCxn id="92" idx="1"/>
            </p:cNvCxnSpPr>
            <p:nvPr/>
          </p:nvCxnSpPr>
          <p:spPr>
            <a:xfrm>
              <a:off x="7874805" y="3112064"/>
              <a:ext cx="421260" cy="1"/>
            </a:xfrm>
            <a:prstGeom prst="line">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5" name="テキスト ボックス 5">
              <a:extLst>
                <a:ext uri="{FF2B5EF4-FFF2-40B4-BE49-F238E27FC236}">
                  <a16:creationId xmlns:a16="http://schemas.microsoft.com/office/drawing/2014/main" id="{33D769A5-0C64-4F3B-8DD7-72248D668353}"/>
                </a:ext>
              </a:extLst>
            </p:cNvPr>
            <p:cNvSpPr txBox="1"/>
            <p:nvPr/>
          </p:nvSpPr>
          <p:spPr>
            <a:xfrm>
              <a:off x="7906671" y="1195759"/>
              <a:ext cx="1653338" cy="491481"/>
            </a:xfrm>
            <a:prstGeom prst="rect">
              <a:avLst/>
            </a:prstGeom>
            <a:noFill/>
          </p:spPr>
          <p:txBody>
            <a:bodyPr wrap="none" lIns="182880" tIns="146304" rIns="182880" bIns="146304" rtlCol="0">
              <a:spAutoFit/>
            </a:bodyPr>
            <a:lstStyle/>
            <a:p>
              <a:pPr>
                <a:lnSpc>
                  <a:spcPct val="90000"/>
                </a:lnSpc>
                <a:spcAft>
                  <a:spcPts val="600"/>
                </a:spcAft>
              </a:pPr>
              <a:r>
                <a:rPr kumimoji="1" lang="en-US" altLang="ja-JP" sz="1400" dirty="0">
                  <a:gradFill>
                    <a:gsLst>
                      <a:gs pos="2917">
                        <a:schemeClr val="tx1"/>
                      </a:gs>
                      <a:gs pos="30000">
                        <a:schemeClr val="tx1"/>
                      </a:gs>
                    </a:gsLst>
                    <a:lin ang="5400000" scaled="0"/>
                  </a:gradFill>
                </a:rPr>
                <a:t>JB01(Windows)</a:t>
              </a:r>
            </a:p>
          </p:txBody>
        </p:sp>
        <p:pic>
          <p:nvPicPr>
            <p:cNvPr id="100" name="グラフィックス 99">
              <a:extLst>
                <a:ext uri="{FF2B5EF4-FFF2-40B4-BE49-F238E27FC236}">
                  <a16:creationId xmlns:a16="http://schemas.microsoft.com/office/drawing/2014/main" id="{D2A2EE1D-4575-47B9-836A-2768A543F7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63384" y="1815227"/>
              <a:ext cx="476250" cy="476250"/>
            </a:xfrm>
            <a:prstGeom prst="rect">
              <a:avLst/>
            </a:prstGeom>
          </p:spPr>
        </p:pic>
        <p:cxnSp>
          <p:nvCxnSpPr>
            <p:cNvPr id="102" name="直線コネクタ 101">
              <a:extLst>
                <a:ext uri="{FF2B5EF4-FFF2-40B4-BE49-F238E27FC236}">
                  <a16:creationId xmlns:a16="http://schemas.microsoft.com/office/drawing/2014/main" id="{4F6BD959-FBD2-4299-A057-96EA4A509F34}"/>
                </a:ext>
              </a:extLst>
            </p:cNvPr>
            <p:cNvCxnSpPr>
              <a:cxnSpLocks/>
              <a:stCxn id="100" idx="3"/>
              <a:endCxn id="14" idx="1"/>
            </p:cNvCxnSpPr>
            <p:nvPr/>
          </p:nvCxnSpPr>
          <p:spPr>
            <a:xfrm>
              <a:off x="6139634" y="2053352"/>
              <a:ext cx="1260413" cy="0"/>
            </a:xfrm>
            <a:prstGeom prst="line">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1" name="グラフィックス 110">
              <a:extLst>
                <a:ext uri="{FF2B5EF4-FFF2-40B4-BE49-F238E27FC236}">
                  <a16:creationId xmlns:a16="http://schemas.microsoft.com/office/drawing/2014/main" id="{D3A7A6FC-8054-47A9-9E9F-15AFFA1FA65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63384" y="2881891"/>
              <a:ext cx="476250" cy="476250"/>
            </a:xfrm>
            <a:prstGeom prst="rect">
              <a:avLst/>
            </a:prstGeom>
          </p:spPr>
        </p:pic>
        <p:cxnSp>
          <p:nvCxnSpPr>
            <p:cNvPr id="112" name="直線コネクタ 111">
              <a:extLst>
                <a:ext uri="{FF2B5EF4-FFF2-40B4-BE49-F238E27FC236}">
                  <a16:creationId xmlns:a16="http://schemas.microsoft.com/office/drawing/2014/main" id="{50DA03BD-A937-4ED2-8D42-73663D5EC55F}"/>
                </a:ext>
              </a:extLst>
            </p:cNvPr>
            <p:cNvCxnSpPr>
              <a:cxnSpLocks/>
              <a:stCxn id="111" idx="3"/>
              <a:endCxn id="91" idx="1"/>
            </p:cNvCxnSpPr>
            <p:nvPr/>
          </p:nvCxnSpPr>
          <p:spPr>
            <a:xfrm flipV="1">
              <a:off x="6139634" y="3112064"/>
              <a:ext cx="1258921" cy="7952"/>
            </a:xfrm>
            <a:prstGeom prst="line">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グラフィックス 11">
              <a:extLst>
                <a:ext uri="{FF2B5EF4-FFF2-40B4-BE49-F238E27FC236}">
                  <a16:creationId xmlns:a16="http://schemas.microsoft.com/office/drawing/2014/main" id="{6CF9D694-1094-480B-A393-44A3BA567AE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280509" y="493880"/>
              <a:ext cx="462050" cy="476250"/>
            </a:xfrm>
            <a:prstGeom prst="rect">
              <a:avLst/>
            </a:prstGeom>
          </p:spPr>
        </p:pic>
        <p:sp>
          <p:nvSpPr>
            <p:cNvPr id="116" name="テキスト ボックス 5">
              <a:extLst>
                <a:ext uri="{FF2B5EF4-FFF2-40B4-BE49-F238E27FC236}">
                  <a16:creationId xmlns:a16="http://schemas.microsoft.com/office/drawing/2014/main" id="{3ED576BE-CB0A-4CF7-B3E4-3F1859AF748E}"/>
                </a:ext>
              </a:extLst>
            </p:cNvPr>
            <p:cNvSpPr txBox="1"/>
            <p:nvPr/>
          </p:nvSpPr>
          <p:spPr>
            <a:xfrm>
              <a:off x="5596612" y="274492"/>
              <a:ext cx="3088025" cy="491481"/>
            </a:xfrm>
            <a:prstGeom prst="rect">
              <a:avLst/>
            </a:prstGeom>
            <a:noFill/>
          </p:spPr>
          <p:txBody>
            <a:bodyPr wrap="none" lIns="182880" tIns="146304" rIns="182880" bIns="146304" rtlCol="0">
              <a:spAutoFit/>
            </a:bodyPr>
            <a:lstStyle/>
            <a:p>
              <a:pPr>
                <a:lnSpc>
                  <a:spcPct val="90000"/>
                </a:lnSpc>
                <a:spcAft>
                  <a:spcPts val="600"/>
                </a:spcAft>
              </a:pPr>
              <a:r>
                <a:rPr kumimoji="1" lang="ja-JP" altLang="en-US" sz="1400" dirty="0">
                  <a:gradFill>
                    <a:gsLst>
                      <a:gs pos="2917">
                        <a:schemeClr val="tx1"/>
                      </a:gs>
                      <a:gs pos="30000">
                        <a:schemeClr val="tx1"/>
                      </a:gs>
                    </a:gsLst>
                    <a:lin ang="5400000" scaled="0"/>
                  </a:gradFill>
                </a:rPr>
                <a:t>リソースグループ</a:t>
              </a:r>
              <a:r>
                <a:rPr kumimoji="1" lang="en-US" altLang="ja-JP" sz="1400" dirty="0">
                  <a:gradFill>
                    <a:gsLst>
                      <a:gs pos="2917">
                        <a:schemeClr val="tx1"/>
                      </a:gs>
                      <a:gs pos="30000">
                        <a:schemeClr val="tx1"/>
                      </a:gs>
                    </a:gsLst>
                    <a:lin ang="5400000" scaled="0"/>
                  </a:gradFill>
                </a:rPr>
                <a:t> : prefix-</a:t>
              </a:r>
              <a:r>
                <a:rPr kumimoji="1" lang="en-US" altLang="ja-JP" sz="1400" dirty="0" err="1">
                  <a:gradFill>
                    <a:gsLst>
                      <a:gs pos="2917">
                        <a:schemeClr val="tx1"/>
                      </a:gs>
                      <a:gs pos="30000">
                        <a:schemeClr val="tx1"/>
                      </a:gs>
                    </a:gsLst>
                    <a:lin ang="5400000" scaled="0"/>
                  </a:gradFill>
                </a:rPr>
                <a:t>iaas</a:t>
              </a:r>
              <a:r>
                <a:rPr kumimoji="1" lang="en-US" altLang="ja-JP" sz="1400" dirty="0">
                  <a:gradFill>
                    <a:gsLst>
                      <a:gs pos="2917">
                        <a:schemeClr val="tx1"/>
                      </a:gs>
                      <a:gs pos="30000">
                        <a:schemeClr val="tx1"/>
                      </a:gs>
                    </a:gsLst>
                    <a:lin ang="5400000" scaled="0"/>
                  </a:gradFill>
                </a:rPr>
                <a:t>-</a:t>
              </a:r>
              <a:r>
                <a:rPr kumimoji="1" lang="en-US" altLang="ja-JP" sz="1400" dirty="0" err="1">
                  <a:gradFill>
                    <a:gsLst>
                      <a:gs pos="2917">
                        <a:schemeClr val="tx1"/>
                      </a:gs>
                      <a:gs pos="30000">
                        <a:schemeClr val="tx1"/>
                      </a:gs>
                    </a:gsLst>
                    <a:lin ang="5400000" scaled="0"/>
                  </a:gradFill>
                </a:rPr>
                <a:t>rg</a:t>
              </a:r>
              <a:endParaRPr kumimoji="1" lang="en-US" altLang="ja-JP" sz="1400" dirty="0">
                <a:gradFill>
                  <a:gsLst>
                    <a:gs pos="2917">
                      <a:schemeClr val="tx1"/>
                    </a:gs>
                    <a:gs pos="30000">
                      <a:schemeClr val="tx1"/>
                    </a:gs>
                  </a:gsLst>
                  <a:lin ang="5400000" scaled="0"/>
                </a:gradFill>
              </a:endParaRPr>
            </a:p>
          </p:txBody>
        </p:sp>
        <p:sp>
          <p:nvSpPr>
            <p:cNvPr id="121" name="テキスト ボックス 5">
              <a:extLst>
                <a:ext uri="{FF2B5EF4-FFF2-40B4-BE49-F238E27FC236}">
                  <a16:creationId xmlns:a16="http://schemas.microsoft.com/office/drawing/2014/main" id="{B22842D0-873B-4036-B2CA-F7C57729AD37}"/>
                </a:ext>
              </a:extLst>
            </p:cNvPr>
            <p:cNvSpPr txBox="1"/>
            <p:nvPr/>
          </p:nvSpPr>
          <p:spPr>
            <a:xfrm>
              <a:off x="7854024" y="2478725"/>
              <a:ext cx="1350370" cy="491481"/>
            </a:xfrm>
            <a:prstGeom prst="rect">
              <a:avLst/>
            </a:prstGeom>
            <a:noFill/>
          </p:spPr>
          <p:txBody>
            <a:bodyPr wrap="none" lIns="182880" tIns="146304" rIns="182880" bIns="146304" rtlCol="0">
              <a:spAutoFit/>
            </a:bodyPr>
            <a:lstStyle/>
            <a:p>
              <a:pPr>
                <a:lnSpc>
                  <a:spcPct val="90000"/>
                </a:lnSpc>
                <a:spcAft>
                  <a:spcPts val="600"/>
                </a:spcAft>
              </a:pPr>
              <a:r>
                <a:rPr kumimoji="1" lang="en-US" altLang="ja-JP" sz="1400" dirty="0">
                  <a:gradFill>
                    <a:gsLst>
                      <a:gs pos="2917">
                        <a:schemeClr val="tx1"/>
                      </a:gs>
                      <a:gs pos="30000">
                        <a:schemeClr val="tx1"/>
                      </a:gs>
                    </a:gsLst>
                    <a:lin ang="5400000" scaled="0"/>
                  </a:gradFill>
                </a:rPr>
                <a:t>JB02(Linux)</a:t>
              </a:r>
            </a:p>
          </p:txBody>
        </p:sp>
        <p:sp>
          <p:nvSpPr>
            <p:cNvPr id="124" name="テキスト ボックス 5">
              <a:extLst>
                <a:ext uri="{FF2B5EF4-FFF2-40B4-BE49-F238E27FC236}">
                  <a16:creationId xmlns:a16="http://schemas.microsoft.com/office/drawing/2014/main" id="{12A47516-7B7E-4ABE-8E4B-36394AD96877}"/>
                </a:ext>
              </a:extLst>
            </p:cNvPr>
            <p:cNvSpPr txBox="1"/>
            <p:nvPr/>
          </p:nvSpPr>
          <p:spPr>
            <a:xfrm>
              <a:off x="5419869" y="2377405"/>
              <a:ext cx="1831271" cy="491481"/>
            </a:xfrm>
            <a:prstGeom prst="rect">
              <a:avLst/>
            </a:prstGeom>
            <a:noFill/>
          </p:spPr>
          <p:txBody>
            <a:bodyPr wrap="none" lIns="182880" tIns="146304" rIns="182880" bIns="146304" rtlCol="0">
              <a:spAutoFit/>
            </a:bodyPr>
            <a:lstStyle/>
            <a:p>
              <a:pPr>
                <a:lnSpc>
                  <a:spcPct val="90000"/>
                </a:lnSpc>
                <a:spcAft>
                  <a:spcPts val="600"/>
                </a:spcAft>
              </a:pPr>
              <a:r>
                <a:rPr kumimoji="1" lang="en-US" altLang="ja-JP" sz="1400" dirty="0">
                  <a:gradFill>
                    <a:gsLst>
                      <a:gs pos="2917">
                        <a:schemeClr val="tx1"/>
                      </a:gs>
                      <a:gs pos="30000">
                        <a:schemeClr val="tx1"/>
                      </a:gs>
                    </a:gsLst>
                    <a:lin ang="5400000" scaled="0"/>
                  </a:gradFill>
                </a:rPr>
                <a:t>Public IP Address</a:t>
              </a:r>
            </a:p>
          </p:txBody>
        </p:sp>
        <p:cxnSp>
          <p:nvCxnSpPr>
            <p:cNvPr id="127" name="コネクタ: カギ線 126">
              <a:extLst>
                <a:ext uri="{FF2B5EF4-FFF2-40B4-BE49-F238E27FC236}">
                  <a16:creationId xmlns:a16="http://schemas.microsoft.com/office/drawing/2014/main" id="{B283320C-777F-41CC-8A38-8ECD4A36EB6D}"/>
                </a:ext>
              </a:extLst>
            </p:cNvPr>
            <p:cNvCxnSpPr>
              <a:cxnSpLocks/>
              <a:stCxn id="34" idx="3"/>
              <a:endCxn id="100" idx="1"/>
            </p:cNvCxnSpPr>
            <p:nvPr/>
          </p:nvCxnSpPr>
          <p:spPr>
            <a:xfrm flipV="1">
              <a:off x="1201339" y="2053352"/>
              <a:ext cx="4462045" cy="1783324"/>
            </a:xfrm>
            <a:prstGeom prst="bentConnector3">
              <a:avLst>
                <a:gd name="adj1" fmla="val 50000"/>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コネクタ: カギ線 133">
              <a:extLst>
                <a:ext uri="{FF2B5EF4-FFF2-40B4-BE49-F238E27FC236}">
                  <a16:creationId xmlns:a16="http://schemas.microsoft.com/office/drawing/2014/main" id="{EC74070F-DF1D-4601-9108-D7712A9C1BF9}"/>
                </a:ext>
              </a:extLst>
            </p:cNvPr>
            <p:cNvCxnSpPr>
              <a:cxnSpLocks/>
              <a:stCxn id="34" idx="3"/>
              <a:endCxn id="111" idx="1"/>
            </p:cNvCxnSpPr>
            <p:nvPr/>
          </p:nvCxnSpPr>
          <p:spPr>
            <a:xfrm flipV="1">
              <a:off x="1201339" y="3120016"/>
              <a:ext cx="4462045" cy="716660"/>
            </a:xfrm>
            <a:prstGeom prst="bentConnector3">
              <a:avLst>
                <a:gd name="adj1" fmla="val 50000"/>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コネクタ: カギ線 136">
              <a:extLst>
                <a:ext uri="{FF2B5EF4-FFF2-40B4-BE49-F238E27FC236}">
                  <a16:creationId xmlns:a16="http://schemas.microsoft.com/office/drawing/2014/main" id="{81E19AEC-3997-4425-BEBE-2BFBA12DC1C8}"/>
                </a:ext>
              </a:extLst>
            </p:cNvPr>
            <p:cNvCxnSpPr>
              <a:cxnSpLocks/>
              <a:stCxn id="34" idx="3"/>
              <a:endCxn id="41" idx="1"/>
            </p:cNvCxnSpPr>
            <p:nvPr/>
          </p:nvCxnSpPr>
          <p:spPr>
            <a:xfrm>
              <a:off x="1201339" y="3836676"/>
              <a:ext cx="3158276" cy="1774871"/>
            </a:xfrm>
            <a:prstGeom prst="bentConnector3">
              <a:avLst>
                <a:gd name="adj1" fmla="val 70707"/>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46" name="図 145" descr="シルエット が含まれている画像&#10;&#10;高い精度で生成された説明">
              <a:extLst>
                <a:ext uri="{FF2B5EF4-FFF2-40B4-BE49-F238E27FC236}">
                  <a16:creationId xmlns:a16="http://schemas.microsoft.com/office/drawing/2014/main" id="{C45D0AC8-E691-4B4E-AF4B-012413CEC8A4}"/>
                </a:ext>
              </a:extLst>
            </p:cNvPr>
            <p:cNvPicPr>
              <a:picLocks noChangeAspect="1"/>
            </p:cNvPicPr>
            <p:nvPr/>
          </p:nvPicPr>
          <p:blipFill>
            <a:blip r:embed="rId13"/>
            <a:stretch>
              <a:fillRect/>
            </a:stretch>
          </p:blipFill>
          <p:spPr>
            <a:xfrm>
              <a:off x="1763241" y="3446531"/>
              <a:ext cx="780290" cy="780290"/>
            </a:xfrm>
            <a:prstGeom prst="rect">
              <a:avLst/>
            </a:prstGeom>
          </p:spPr>
        </p:pic>
        <p:sp>
          <p:nvSpPr>
            <p:cNvPr id="150" name="テキスト ボックス 149">
              <a:extLst>
                <a:ext uri="{FF2B5EF4-FFF2-40B4-BE49-F238E27FC236}">
                  <a16:creationId xmlns:a16="http://schemas.microsoft.com/office/drawing/2014/main" id="{C7FC9D4E-43D4-47A8-9F8D-AADF560F9FB6}"/>
                </a:ext>
              </a:extLst>
            </p:cNvPr>
            <p:cNvSpPr txBox="1"/>
            <p:nvPr/>
          </p:nvSpPr>
          <p:spPr>
            <a:xfrm>
              <a:off x="2839959" y="6301763"/>
              <a:ext cx="960840" cy="491481"/>
            </a:xfrm>
            <a:prstGeom prst="rect">
              <a:avLst/>
            </a:prstGeom>
            <a:noFill/>
          </p:spPr>
          <p:txBody>
            <a:bodyPr wrap="none" lIns="182880" tIns="146304" rIns="182880" bIns="146304" rtlCol="0">
              <a:spAutoFit/>
            </a:bodyPr>
            <a:lstStyle/>
            <a:p>
              <a:pPr>
                <a:lnSpc>
                  <a:spcPct val="90000"/>
                </a:lnSpc>
                <a:spcAft>
                  <a:spcPts val="600"/>
                </a:spcAft>
              </a:pPr>
              <a:r>
                <a:rPr kumimoji="1" lang="en-US" altLang="ja-JP" sz="1400" dirty="0">
                  <a:gradFill>
                    <a:gsLst>
                      <a:gs pos="2917">
                        <a:schemeClr val="tx1"/>
                      </a:gs>
                      <a:gs pos="30000">
                        <a:schemeClr val="tx1"/>
                      </a:gs>
                    </a:gsLst>
                    <a:lin ang="5400000" scaled="0"/>
                  </a:gradFill>
                </a:rPr>
                <a:t>Git pull</a:t>
              </a:r>
              <a:endParaRPr kumimoji="1" lang="ja-JP" altLang="en-US" sz="1400" dirty="0">
                <a:gradFill>
                  <a:gsLst>
                    <a:gs pos="2917">
                      <a:schemeClr val="tx1"/>
                    </a:gs>
                    <a:gs pos="30000">
                      <a:schemeClr val="tx1"/>
                    </a:gs>
                  </a:gsLst>
                  <a:lin ang="5400000" scaled="0"/>
                </a:gradFill>
              </a:endParaRPr>
            </a:p>
          </p:txBody>
        </p:sp>
        <p:cxnSp>
          <p:nvCxnSpPr>
            <p:cNvPr id="151" name="コネクタ: カギ線 150">
              <a:extLst>
                <a:ext uri="{FF2B5EF4-FFF2-40B4-BE49-F238E27FC236}">
                  <a16:creationId xmlns:a16="http://schemas.microsoft.com/office/drawing/2014/main" id="{73EE36D8-F610-41F6-8991-4B4D6A50F9E4}"/>
                </a:ext>
              </a:extLst>
            </p:cNvPr>
            <p:cNvCxnSpPr>
              <a:cxnSpLocks/>
              <a:stCxn id="44" idx="3"/>
              <a:endCxn id="41" idx="2"/>
            </p:cNvCxnSpPr>
            <p:nvPr/>
          </p:nvCxnSpPr>
          <p:spPr>
            <a:xfrm flipV="1">
              <a:off x="2514128" y="6040706"/>
              <a:ext cx="2274647" cy="287501"/>
            </a:xfrm>
            <a:prstGeom prst="bentConnector2">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5" name="テキスト ボックス 154">
              <a:extLst>
                <a:ext uri="{FF2B5EF4-FFF2-40B4-BE49-F238E27FC236}">
                  <a16:creationId xmlns:a16="http://schemas.microsoft.com/office/drawing/2014/main" id="{80A84173-5D62-4D02-8AE9-861664CB221D}"/>
                </a:ext>
              </a:extLst>
            </p:cNvPr>
            <p:cNvSpPr txBox="1"/>
            <p:nvPr/>
          </p:nvSpPr>
          <p:spPr>
            <a:xfrm>
              <a:off x="3478711" y="2614401"/>
              <a:ext cx="1079463" cy="491481"/>
            </a:xfrm>
            <a:prstGeom prst="rect">
              <a:avLst/>
            </a:prstGeom>
            <a:noFill/>
          </p:spPr>
          <p:txBody>
            <a:bodyPr wrap="none" lIns="182880" tIns="146304" rIns="182880" bIns="146304" rtlCol="0">
              <a:spAutoFit/>
            </a:bodyPr>
            <a:lstStyle/>
            <a:p>
              <a:pPr>
                <a:lnSpc>
                  <a:spcPct val="90000"/>
                </a:lnSpc>
                <a:spcAft>
                  <a:spcPts val="600"/>
                </a:spcAft>
              </a:pPr>
              <a:r>
                <a:rPr kumimoji="1" lang="en-US" altLang="ja-JP" sz="1400" dirty="0">
                  <a:gradFill>
                    <a:gsLst>
                      <a:gs pos="2917">
                        <a:schemeClr val="tx1"/>
                      </a:gs>
                      <a:gs pos="30000">
                        <a:schemeClr val="tx1"/>
                      </a:gs>
                    </a:gsLst>
                    <a:lin ang="5400000" scaled="0"/>
                  </a:gradFill>
                </a:rPr>
                <a:t>SSH : 22</a:t>
              </a:r>
              <a:endParaRPr kumimoji="1" lang="ja-JP" altLang="en-US" sz="1400" dirty="0">
                <a:gradFill>
                  <a:gsLst>
                    <a:gs pos="2917">
                      <a:schemeClr val="tx1"/>
                    </a:gs>
                    <a:gs pos="30000">
                      <a:schemeClr val="tx1"/>
                    </a:gs>
                  </a:gsLst>
                  <a:lin ang="5400000" scaled="0"/>
                </a:gradFill>
              </a:endParaRPr>
            </a:p>
          </p:txBody>
        </p:sp>
        <p:sp>
          <p:nvSpPr>
            <p:cNvPr id="156" name="テキスト ボックス 155">
              <a:extLst>
                <a:ext uri="{FF2B5EF4-FFF2-40B4-BE49-F238E27FC236}">
                  <a16:creationId xmlns:a16="http://schemas.microsoft.com/office/drawing/2014/main" id="{53CD7186-2A88-44E9-9913-FC93499B3A50}"/>
                </a:ext>
              </a:extLst>
            </p:cNvPr>
            <p:cNvSpPr txBox="1"/>
            <p:nvPr/>
          </p:nvSpPr>
          <p:spPr>
            <a:xfrm>
              <a:off x="3472664" y="1541137"/>
              <a:ext cx="1292662" cy="491481"/>
            </a:xfrm>
            <a:prstGeom prst="rect">
              <a:avLst/>
            </a:prstGeom>
            <a:noFill/>
          </p:spPr>
          <p:txBody>
            <a:bodyPr wrap="none" lIns="182880" tIns="146304" rIns="182880" bIns="146304" rtlCol="0">
              <a:spAutoFit/>
            </a:bodyPr>
            <a:lstStyle/>
            <a:p>
              <a:pPr>
                <a:lnSpc>
                  <a:spcPct val="90000"/>
                </a:lnSpc>
                <a:spcAft>
                  <a:spcPts val="600"/>
                </a:spcAft>
              </a:pPr>
              <a:r>
                <a:rPr kumimoji="1" lang="en-US" altLang="ja-JP" sz="1400" dirty="0">
                  <a:gradFill>
                    <a:gsLst>
                      <a:gs pos="2917">
                        <a:schemeClr val="tx1"/>
                      </a:gs>
                      <a:gs pos="30000">
                        <a:schemeClr val="tx1"/>
                      </a:gs>
                    </a:gsLst>
                    <a:lin ang="5400000" scaled="0"/>
                  </a:gradFill>
                </a:rPr>
                <a:t>RDP : 3389</a:t>
              </a:r>
              <a:endParaRPr kumimoji="1" lang="ja-JP" altLang="en-US" sz="1400" dirty="0">
                <a:gradFill>
                  <a:gsLst>
                    <a:gs pos="2917">
                      <a:schemeClr val="tx1"/>
                    </a:gs>
                    <a:gs pos="30000">
                      <a:schemeClr val="tx1"/>
                    </a:gs>
                  </a:gsLst>
                  <a:lin ang="5400000" scaled="0"/>
                </a:gradFill>
              </a:endParaRPr>
            </a:p>
          </p:txBody>
        </p:sp>
        <p:sp>
          <p:nvSpPr>
            <p:cNvPr id="158" name="四角形: メモ 157">
              <a:extLst>
                <a:ext uri="{FF2B5EF4-FFF2-40B4-BE49-F238E27FC236}">
                  <a16:creationId xmlns:a16="http://schemas.microsoft.com/office/drawing/2014/main" id="{874B4605-35D3-4EAA-B33B-1A9BAA96748E}"/>
                </a:ext>
              </a:extLst>
            </p:cNvPr>
            <p:cNvSpPr/>
            <p:nvPr/>
          </p:nvSpPr>
          <p:spPr bwMode="auto">
            <a:xfrm>
              <a:off x="1317167" y="5627963"/>
              <a:ext cx="553083" cy="620197"/>
            </a:xfrm>
            <a:prstGeom prst="foldedCorner">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chemeClr val="tx2"/>
                  </a:solidFill>
                  <a:cs typeface="Segoe UI" pitchFamily="34" charset="0"/>
                </a:rPr>
                <a:t>PS1</a:t>
              </a:r>
              <a:endParaRPr kumimoji="1" lang="ja-JP" altLang="en-US" sz="1200" dirty="0">
                <a:solidFill>
                  <a:schemeClr val="tx2"/>
                </a:solidFill>
                <a:cs typeface="Segoe UI" pitchFamily="34" charset="0"/>
              </a:endParaRPr>
            </a:p>
          </p:txBody>
        </p:sp>
      </p:grpSp>
    </p:spTree>
    <p:extLst>
      <p:ext uri="{BB962C8B-B14F-4D97-AF65-F5344CB8AC3E}">
        <p14:creationId xmlns:p14="http://schemas.microsoft.com/office/powerpoint/2010/main" val="7829842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四角形: 角を丸くする 29">
            <a:extLst>
              <a:ext uri="{FF2B5EF4-FFF2-40B4-BE49-F238E27FC236}">
                <a16:creationId xmlns:a16="http://schemas.microsoft.com/office/drawing/2014/main" id="{7488E925-4E13-402F-9C0E-CD796878EE4B}"/>
              </a:ext>
            </a:extLst>
          </p:cNvPr>
          <p:cNvSpPr/>
          <p:nvPr/>
        </p:nvSpPr>
        <p:spPr>
          <a:xfrm>
            <a:off x="5480326" y="5381495"/>
            <a:ext cx="5232082" cy="460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t>Azure</a:t>
            </a:r>
            <a:r>
              <a:rPr lang="ja-JP" altLang="en-US" sz="2000" dirty="0"/>
              <a:t> </a:t>
            </a:r>
            <a:r>
              <a:rPr lang="en-US" altLang="ja-JP" sz="2000" dirty="0"/>
              <a:t>Resource Manager</a:t>
            </a:r>
            <a:endParaRPr kumimoji="1" lang="en-US" altLang="ja-JP" sz="2000" dirty="0"/>
          </a:p>
        </p:txBody>
      </p:sp>
      <p:pic>
        <p:nvPicPr>
          <p:cNvPr id="34" name="図 33">
            <a:extLst>
              <a:ext uri="{FF2B5EF4-FFF2-40B4-BE49-F238E27FC236}">
                <a16:creationId xmlns:a16="http://schemas.microsoft.com/office/drawing/2014/main" id="{975B901A-A4E8-459D-A0E8-F4784CB71110}"/>
              </a:ext>
            </a:extLst>
          </p:cNvPr>
          <p:cNvPicPr>
            <a:picLocks noChangeAspect="1"/>
          </p:cNvPicPr>
          <p:nvPr/>
        </p:nvPicPr>
        <p:blipFill>
          <a:blip r:embed="rId2"/>
          <a:stretch>
            <a:fillRect/>
          </a:stretch>
        </p:blipFill>
        <p:spPr>
          <a:xfrm>
            <a:off x="481339" y="3350189"/>
            <a:ext cx="720000" cy="972974"/>
          </a:xfrm>
          <a:prstGeom prst="rect">
            <a:avLst/>
          </a:prstGeom>
        </p:spPr>
      </p:pic>
      <p:sp>
        <p:nvSpPr>
          <p:cNvPr id="43" name="テキスト ボックス 42">
            <a:extLst>
              <a:ext uri="{FF2B5EF4-FFF2-40B4-BE49-F238E27FC236}">
                <a16:creationId xmlns:a16="http://schemas.microsoft.com/office/drawing/2014/main" id="{040F72C8-D801-4730-9EC0-D23390A0557D}"/>
              </a:ext>
            </a:extLst>
          </p:cNvPr>
          <p:cNvSpPr txBox="1"/>
          <p:nvPr/>
        </p:nvSpPr>
        <p:spPr>
          <a:xfrm>
            <a:off x="1519331" y="4011947"/>
            <a:ext cx="1209305" cy="547458"/>
          </a:xfrm>
          <a:prstGeom prst="rect">
            <a:avLst/>
          </a:prstGeom>
          <a:noFill/>
        </p:spPr>
        <p:txBody>
          <a:bodyPr wrap="none" lIns="182880" tIns="146304" rIns="182880" bIns="146304" rtlCol="0">
            <a:spAutoFit/>
          </a:bodyPr>
          <a:lstStyle/>
          <a:p>
            <a:pPr>
              <a:lnSpc>
                <a:spcPct val="90000"/>
              </a:lnSpc>
              <a:spcAft>
                <a:spcPts val="600"/>
              </a:spcAft>
            </a:pPr>
            <a:r>
              <a:rPr kumimoji="1" lang="en-US" altLang="ja-JP" dirty="0">
                <a:gradFill>
                  <a:gsLst>
                    <a:gs pos="2917">
                      <a:schemeClr val="tx1"/>
                    </a:gs>
                    <a:gs pos="30000">
                      <a:schemeClr val="tx1"/>
                    </a:gs>
                  </a:gsLst>
                  <a:lin ang="5400000" scaled="0"/>
                </a:gradFill>
              </a:rPr>
              <a:t>Internet</a:t>
            </a:r>
            <a:endParaRPr kumimoji="1" lang="ja-JP" altLang="en-US" dirty="0">
              <a:gradFill>
                <a:gsLst>
                  <a:gs pos="2917">
                    <a:schemeClr val="tx1"/>
                  </a:gs>
                  <a:gs pos="30000">
                    <a:schemeClr val="tx1"/>
                  </a:gs>
                </a:gsLst>
                <a:lin ang="5400000" scaled="0"/>
              </a:gradFill>
            </a:endParaRPr>
          </a:p>
        </p:txBody>
      </p:sp>
      <p:sp>
        <p:nvSpPr>
          <p:cNvPr id="46" name="四角形: 角を丸くする 45">
            <a:extLst>
              <a:ext uri="{FF2B5EF4-FFF2-40B4-BE49-F238E27FC236}">
                <a16:creationId xmlns:a16="http://schemas.microsoft.com/office/drawing/2014/main" id="{AA03E9AC-F1BF-4820-8F4F-FD84E7A58700}"/>
              </a:ext>
            </a:extLst>
          </p:cNvPr>
          <p:cNvSpPr/>
          <p:nvPr/>
        </p:nvSpPr>
        <p:spPr bwMode="auto">
          <a:xfrm>
            <a:off x="5480327" y="1358783"/>
            <a:ext cx="5232081" cy="3788788"/>
          </a:xfrm>
          <a:prstGeom prst="roundRect">
            <a:avLst>
              <a:gd name="adj" fmla="val 3326"/>
            </a:avLst>
          </a:prstGeom>
          <a:noFill/>
          <a:ln>
            <a:solidFill>
              <a:schemeClr val="accent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1400" dirty="0">
              <a:solidFill>
                <a:schemeClr val="tx2"/>
              </a:solidFill>
              <a:cs typeface="Segoe UI" pitchFamily="34" charset="0"/>
            </a:endParaRPr>
          </a:p>
        </p:txBody>
      </p:sp>
      <p:pic>
        <p:nvPicPr>
          <p:cNvPr id="44" name="図 43" descr="ベクトル グラフィックス が含まれている画像&#10;&#10;高い精度で生成された説明">
            <a:extLst>
              <a:ext uri="{FF2B5EF4-FFF2-40B4-BE49-F238E27FC236}">
                <a16:creationId xmlns:a16="http://schemas.microsoft.com/office/drawing/2014/main" id="{21EDC527-7004-406F-BE54-5F25CE7EFFFE}"/>
              </a:ext>
            </a:extLst>
          </p:cNvPr>
          <p:cNvPicPr>
            <a:picLocks noChangeAspect="1"/>
          </p:cNvPicPr>
          <p:nvPr/>
        </p:nvPicPr>
        <p:blipFill>
          <a:blip r:embed="rId3"/>
          <a:stretch>
            <a:fillRect/>
          </a:stretch>
        </p:blipFill>
        <p:spPr>
          <a:xfrm>
            <a:off x="1733838" y="5938062"/>
            <a:ext cx="780290" cy="780290"/>
          </a:xfrm>
          <a:prstGeom prst="rect">
            <a:avLst/>
          </a:prstGeom>
        </p:spPr>
      </p:pic>
      <p:cxnSp>
        <p:nvCxnSpPr>
          <p:cNvPr id="82" name="直線コネクタ 81">
            <a:extLst>
              <a:ext uri="{FF2B5EF4-FFF2-40B4-BE49-F238E27FC236}">
                <a16:creationId xmlns:a16="http://schemas.microsoft.com/office/drawing/2014/main" id="{37A37730-CF9F-4621-9E8A-721FB71252BB}"/>
              </a:ext>
            </a:extLst>
          </p:cNvPr>
          <p:cNvCxnSpPr/>
          <p:nvPr/>
        </p:nvCxnSpPr>
        <p:spPr>
          <a:xfrm>
            <a:off x="8999023" y="-25083"/>
            <a:ext cx="11753" cy="86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2" name="グラフィックス 11">
            <a:extLst>
              <a:ext uri="{FF2B5EF4-FFF2-40B4-BE49-F238E27FC236}">
                <a16:creationId xmlns:a16="http://schemas.microsoft.com/office/drawing/2014/main" id="{6CF9D694-1094-480B-A393-44A3BA567A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00786" y="1011309"/>
            <a:ext cx="559081" cy="576263"/>
          </a:xfrm>
          <a:prstGeom prst="rect">
            <a:avLst/>
          </a:prstGeom>
        </p:spPr>
      </p:pic>
      <p:sp>
        <p:nvSpPr>
          <p:cNvPr id="116" name="テキスト ボックス 5">
            <a:extLst>
              <a:ext uri="{FF2B5EF4-FFF2-40B4-BE49-F238E27FC236}">
                <a16:creationId xmlns:a16="http://schemas.microsoft.com/office/drawing/2014/main" id="{3ED576BE-CB0A-4CF7-B3E4-3F1859AF748E}"/>
              </a:ext>
            </a:extLst>
          </p:cNvPr>
          <p:cNvSpPr txBox="1"/>
          <p:nvPr/>
        </p:nvSpPr>
        <p:spPr>
          <a:xfrm>
            <a:off x="5759867" y="907970"/>
            <a:ext cx="3145733" cy="491481"/>
          </a:xfrm>
          <a:prstGeom prst="rect">
            <a:avLst/>
          </a:prstGeom>
          <a:noFill/>
        </p:spPr>
        <p:txBody>
          <a:bodyPr wrap="none" lIns="182880" tIns="146304" rIns="182880" bIns="146304" rtlCol="0">
            <a:spAutoFit/>
          </a:bodyPr>
          <a:lstStyle/>
          <a:p>
            <a:pPr>
              <a:lnSpc>
                <a:spcPct val="90000"/>
              </a:lnSpc>
              <a:spcAft>
                <a:spcPts val="600"/>
              </a:spcAft>
            </a:pPr>
            <a:r>
              <a:rPr kumimoji="1" lang="ja-JP" altLang="en-US" sz="1400" dirty="0">
                <a:gradFill>
                  <a:gsLst>
                    <a:gs pos="2917">
                      <a:schemeClr val="tx1"/>
                    </a:gs>
                    <a:gs pos="30000">
                      <a:schemeClr val="tx1"/>
                    </a:gs>
                  </a:gsLst>
                  <a:lin ang="5400000" scaled="0"/>
                </a:gradFill>
              </a:rPr>
              <a:t>リソースグループ</a:t>
            </a:r>
            <a:r>
              <a:rPr kumimoji="1" lang="en-US" altLang="ja-JP" sz="1400" dirty="0">
                <a:gradFill>
                  <a:gsLst>
                    <a:gs pos="2917">
                      <a:schemeClr val="tx1"/>
                    </a:gs>
                    <a:gs pos="30000">
                      <a:schemeClr val="tx1"/>
                    </a:gs>
                  </a:gsLst>
                  <a:lin ang="5400000" scaled="0"/>
                </a:gradFill>
              </a:rPr>
              <a:t> : prefix-</a:t>
            </a:r>
            <a:r>
              <a:rPr kumimoji="1" lang="en-US" altLang="ja-JP" sz="1400" dirty="0" err="1">
                <a:gradFill>
                  <a:gsLst>
                    <a:gs pos="2917">
                      <a:schemeClr val="tx1"/>
                    </a:gs>
                    <a:gs pos="30000">
                      <a:schemeClr val="tx1"/>
                    </a:gs>
                  </a:gsLst>
                  <a:lin ang="5400000" scaled="0"/>
                </a:gradFill>
              </a:rPr>
              <a:t>paas</a:t>
            </a:r>
            <a:r>
              <a:rPr kumimoji="1" lang="en-US" altLang="ja-JP" sz="1400" dirty="0">
                <a:gradFill>
                  <a:gsLst>
                    <a:gs pos="2917">
                      <a:schemeClr val="tx1"/>
                    </a:gs>
                    <a:gs pos="30000">
                      <a:schemeClr val="tx1"/>
                    </a:gs>
                  </a:gsLst>
                  <a:lin ang="5400000" scaled="0"/>
                </a:gradFill>
              </a:rPr>
              <a:t>-</a:t>
            </a:r>
            <a:r>
              <a:rPr kumimoji="1" lang="en-US" altLang="ja-JP" sz="1400" dirty="0" err="1">
                <a:gradFill>
                  <a:gsLst>
                    <a:gs pos="2917">
                      <a:schemeClr val="tx1"/>
                    </a:gs>
                    <a:gs pos="30000">
                      <a:schemeClr val="tx1"/>
                    </a:gs>
                  </a:gsLst>
                  <a:lin ang="5400000" scaled="0"/>
                </a:gradFill>
              </a:rPr>
              <a:t>rg</a:t>
            </a:r>
            <a:endParaRPr kumimoji="1" lang="en-US" altLang="ja-JP" sz="1400" dirty="0">
              <a:gradFill>
                <a:gsLst>
                  <a:gs pos="2917">
                    <a:schemeClr val="tx1"/>
                  </a:gs>
                  <a:gs pos="30000">
                    <a:schemeClr val="tx1"/>
                  </a:gs>
                </a:gsLst>
                <a:lin ang="5400000" scaled="0"/>
              </a:gradFill>
            </a:endParaRPr>
          </a:p>
        </p:txBody>
      </p:sp>
      <p:cxnSp>
        <p:nvCxnSpPr>
          <p:cNvPr id="137" name="コネクタ: カギ線 136">
            <a:extLst>
              <a:ext uri="{FF2B5EF4-FFF2-40B4-BE49-F238E27FC236}">
                <a16:creationId xmlns:a16="http://schemas.microsoft.com/office/drawing/2014/main" id="{81E19AEC-3997-4425-BEBE-2BFBA12DC1C8}"/>
              </a:ext>
            </a:extLst>
          </p:cNvPr>
          <p:cNvCxnSpPr>
            <a:cxnSpLocks/>
            <a:stCxn id="34" idx="3"/>
            <a:endCxn id="30" idx="1"/>
          </p:cNvCxnSpPr>
          <p:nvPr/>
        </p:nvCxnSpPr>
        <p:spPr>
          <a:xfrm>
            <a:off x="1201339" y="3836676"/>
            <a:ext cx="4278987" cy="1775294"/>
          </a:xfrm>
          <a:prstGeom prst="bentConnector3">
            <a:avLst>
              <a:gd name="adj1" fmla="val 50000"/>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46" name="図 145" descr="シルエット が含まれている画像&#10;&#10;高い精度で生成された説明">
            <a:extLst>
              <a:ext uri="{FF2B5EF4-FFF2-40B4-BE49-F238E27FC236}">
                <a16:creationId xmlns:a16="http://schemas.microsoft.com/office/drawing/2014/main" id="{C45D0AC8-E691-4B4E-AF4B-012413CEC8A4}"/>
              </a:ext>
            </a:extLst>
          </p:cNvPr>
          <p:cNvPicPr>
            <a:picLocks noChangeAspect="1"/>
          </p:cNvPicPr>
          <p:nvPr/>
        </p:nvPicPr>
        <p:blipFill>
          <a:blip r:embed="rId6"/>
          <a:stretch>
            <a:fillRect/>
          </a:stretch>
        </p:blipFill>
        <p:spPr>
          <a:xfrm>
            <a:off x="1763241" y="3446531"/>
            <a:ext cx="780290" cy="780290"/>
          </a:xfrm>
          <a:prstGeom prst="rect">
            <a:avLst/>
          </a:prstGeom>
        </p:spPr>
      </p:pic>
      <p:sp>
        <p:nvSpPr>
          <p:cNvPr id="150" name="テキスト ボックス 149">
            <a:extLst>
              <a:ext uri="{FF2B5EF4-FFF2-40B4-BE49-F238E27FC236}">
                <a16:creationId xmlns:a16="http://schemas.microsoft.com/office/drawing/2014/main" id="{C7FC9D4E-43D4-47A8-9F8D-AADF560F9FB6}"/>
              </a:ext>
            </a:extLst>
          </p:cNvPr>
          <p:cNvSpPr txBox="1"/>
          <p:nvPr/>
        </p:nvSpPr>
        <p:spPr>
          <a:xfrm>
            <a:off x="2839959" y="6301763"/>
            <a:ext cx="960840" cy="491481"/>
          </a:xfrm>
          <a:prstGeom prst="rect">
            <a:avLst/>
          </a:prstGeom>
          <a:noFill/>
        </p:spPr>
        <p:txBody>
          <a:bodyPr wrap="none" lIns="182880" tIns="146304" rIns="182880" bIns="146304" rtlCol="0">
            <a:spAutoFit/>
          </a:bodyPr>
          <a:lstStyle/>
          <a:p>
            <a:pPr>
              <a:lnSpc>
                <a:spcPct val="90000"/>
              </a:lnSpc>
              <a:spcAft>
                <a:spcPts val="600"/>
              </a:spcAft>
            </a:pPr>
            <a:r>
              <a:rPr kumimoji="1" lang="en-US" altLang="ja-JP" sz="1400" dirty="0">
                <a:gradFill>
                  <a:gsLst>
                    <a:gs pos="2917">
                      <a:schemeClr val="tx1"/>
                    </a:gs>
                    <a:gs pos="30000">
                      <a:schemeClr val="tx1"/>
                    </a:gs>
                  </a:gsLst>
                  <a:lin ang="5400000" scaled="0"/>
                </a:gradFill>
              </a:rPr>
              <a:t>Git pull</a:t>
            </a:r>
            <a:endParaRPr kumimoji="1" lang="ja-JP" altLang="en-US" sz="1400" dirty="0">
              <a:gradFill>
                <a:gsLst>
                  <a:gs pos="2917">
                    <a:schemeClr val="tx1"/>
                  </a:gs>
                  <a:gs pos="30000">
                    <a:schemeClr val="tx1"/>
                  </a:gs>
                </a:gsLst>
                <a:lin ang="5400000" scaled="0"/>
              </a:gradFill>
            </a:endParaRPr>
          </a:p>
        </p:txBody>
      </p:sp>
      <p:cxnSp>
        <p:nvCxnSpPr>
          <p:cNvPr id="151" name="コネクタ: カギ線 150">
            <a:extLst>
              <a:ext uri="{FF2B5EF4-FFF2-40B4-BE49-F238E27FC236}">
                <a16:creationId xmlns:a16="http://schemas.microsoft.com/office/drawing/2014/main" id="{73EE36D8-F610-41F6-8991-4B4D6A50F9E4}"/>
              </a:ext>
            </a:extLst>
          </p:cNvPr>
          <p:cNvCxnSpPr>
            <a:cxnSpLocks/>
            <a:stCxn id="44" idx="3"/>
            <a:endCxn id="41" idx="2"/>
          </p:cNvCxnSpPr>
          <p:nvPr/>
        </p:nvCxnSpPr>
        <p:spPr>
          <a:xfrm flipV="1">
            <a:off x="2514128" y="6040706"/>
            <a:ext cx="1977917" cy="287501"/>
          </a:xfrm>
          <a:prstGeom prst="bentConnector2">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8" name="四角形: メモ 157">
            <a:extLst>
              <a:ext uri="{FF2B5EF4-FFF2-40B4-BE49-F238E27FC236}">
                <a16:creationId xmlns:a16="http://schemas.microsoft.com/office/drawing/2014/main" id="{874B4605-35D3-4EAA-B33B-1A9BAA96748E}"/>
              </a:ext>
            </a:extLst>
          </p:cNvPr>
          <p:cNvSpPr/>
          <p:nvPr/>
        </p:nvSpPr>
        <p:spPr bwMode="auto">
          <a:xfrm>
            <a:off x="1317167" y="5627963"/>
            <a:ext cx="553083" cy="620197"/>
          </a:xfrm>
          <a:prstGeom prst="foldedCorner">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chemeClr val="tx2"/>
                </a:solidFill>
                <a:cs typeface="Segoe UI" pitchFamily="34" charset="0"/>
              </a:rPr>
              <a:t>PS1</a:t>
            </a:r>
            <a:endParaRPr kumimoji="1" lang="ja-JP" altLang="en-US" sz="1200" dirty="0">
              <a:solidFill>
                <a:schemeClr val="tx2"/>
              </a:solidFill>
              <a:cs typeface="Segoe UI" pitchFamily="34" charset="0"/>
            </a:endParaRPr>
          </a:p>
        </p:txBody>
      </p:sp>
      <p:pic>
        <p:nvPicPr>
          <p:cNvPr id="41" name="図 40">
            <a:extLst>
              <a:ext uri="{FF2B5EF4-FFF2-40B4-BE49-F238E27FC236}">
                <a16:creationId xmlns:a16="http://schemas.microsoft.com/office/drawing/2014/main" id="{70229A0D-E25C-46D7-A680-EB6BD2BA67F3}"/>
              </a:ext>
            </a:extLst>
          </p:cNvPr>
          <p:cNvPicPr>
            <a:picLocks noChangeAspect="1"/>
          </p:cNvPicPr>
          <p:nvPr/>
        </p:nvPicPr>
        <p:blipFill>
          <a:blip r:embed="rId7"/>
          <a:stretch>
            <a:fillRect/>
          </a:stretch>
        </p:blipFill>
        <p:spPr>
          <a:xfrm>
            <a:off x="4062885" y="5182387"/>
            <a:ext cx="858319" cy="858319"/>
          </a:xfrm>
          <a:prstGeom prst="rect">
            <a:avLst/>
          </a:prstGeom>
        </p:spPr>
      </p:pic>
      <p:sp>
        <p:nvSpPr>
          <p:cNvPr id="42" name="テキスト ボックス 41">
            <a:extLst>
              <a:ext uri="{FF2B5EF4-FFF2-40B4-BE49-F238E27FC236}">
                <a16:creationId xmlns:a16="http://schemas.microsoft.com/office/drawing/2014/main" id="{7B67A42A-F1BE-4FE2-88A1-1E8B952AE405}"/>
              </a:ext>
            </a:extLst>
          </p:cNvPr>
          <p:cNvSpPr txBox="1"/>
          <p:nvPr/>
        </p:nvSpPr>
        <p:spPr>
          <a:xfrm>
            <a:off x="3320379" y="4715351"/>
            <a:ext cx="2312171" cy="547458"/>
          </a:xfrm>
          <a:prstGeom prst="rect">
            <a:avLst/>
          </a:prstGeom>
          <a:noFill/>
        </p:spPr>
        <p:txBody>
          <a:bodyPr wrap="none" lIns="182880" tIns="146304" rIns="182880" bIns="146304" rtlCol="0">
            <a:spAutoFit/>
          </a:bodyPr>
          <a:lstStyle/>
          <a:p>
            <a:pPr>
              <a:lnSpc>
                <a:spcPct val="90000"/>
              </a:lnSpc>
              <a:spcAft>
                <a:spcPts val="600"/>
              </a:spcAft>
            </a:pPr>
            <a:r>
              <a:rPr kumimoji="1" lang="en-US" altLang="ja-JP" dirty="0">
                <a:gradFill>
                  <a:gsLst>
                    <a:gs pos="2917">
                      <a:schemeClr val="tx1"/>
                    </a:gs>
                    <a:gs pos="30000">
                      <a:schemeClr val="tx1"/>
                    </a:gs>
                  </a:gsLst>
                  <a:lin ang="5400000" scaled="0"/>
                </a:gradFill>
              </a:rPr>
              <a:t>Azure Cloud</a:t>
            </a:r>
            <a:r>
              <a:rPr kumimoji="1" lang="ja-JP" altLang="en-US" dirty="0">
                <a:gradFill>
                  <a:gsLst>
                    <a:gs pos="2917">
                      <a:schemeClr val="tx1"/>
                    </a:gs>
                    <a:gs pos="30000">
                      <a:schemeClr val="tx1"/>
                    </a:gs>
                  </a:gsLst>
                  <a:lin ang="5400000" scaled="0"/>
                </a:gradFill>
              </a:rPr>
              <a:t> </a:t>
            </a:r>
            <a:r>
              <a:rPr kumimoji="1" lang="en-US" altLang="ja-JP" dirty="0">
                <a:gradFill>
                  <a:gsLst>
                    <a:gs pos="2917">
                      <a:schemeClr val="tx1"/>
                    </a:gs>
                    <a:gs pos="30000">
                      <a:schemeClr val="tx1"/>
                    </a:gs>
                  </a:gsLst>
                  <a:lin ang="5400000" scaled="0"/>
                </a:gradFill>
              </a:rPr>
              <a:t>Shell</a:t>
            </a:r>
            <a:endParaRPr kumimoji="1" lang="ja-JP" altLang="en-US" dirty="0">
              <a:gradFill>
                <a:gsLst>
                  <a:gs pos="2917">
                    <a:schemeClr val="tx1"/>
                  </a:gs>
                  <a:gs pos="30000">
                    <a:schemeClr val="tx1"/>
                  </a:gs>
                </a:gsLst>
                <a:lin ang="5400000" scaled="0"/>
              </a:gradFill>
            </a:endParaRPr>
          </a:p>
        </p:txBody>
      </p:sp>
      <p:pic>
        <p:nvPicPr>
          <p:cNvPr id="7" name="グラフィックス 6">
            <a:extLst>
              <a:ext uri="{FF2B5EF4-FFF2-40B4-BE49-F238E27FC236}">
                <a16:creationId xmlns:a16="http://schemas.microsoft.com/office/drawing/2014/main" id="{148F1E52-3B36-4A74-BC54-9DA18CF4EC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36518" y="2165127"/>
            <a:ext cx="697278" cy="697278"/>
          </a:xfrm>
          <a:prstGeom prst="rect">
            <a:avLst/>
          </a:prstGeom>
        </p:spPr>
      </p:pic>
      <p:pic>
        <p:nvPicPr>
          <p:cNvPr id="9" name="グラフィックス 8">
            <a:extLst>
              <a:ext uri="{FF2B5EF4-FFF2-40B4-BE49-F238E27FC236}">
                <a16:creationId xmlns:a16="http://schemas.microsoft.com/office/drawing/2014/main" id="{AAD07466-3789-4599-A2EF-9414DA9BBA4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71517" y="2165127"/>
            <a:ext cx="697278" cy="697278"/>
          </a:xfrm>
          <a:prstGeom prst="rect">
            <a:avLst/>
          </a:prstGeom>
        </p:spPr>
      </p:pic>
      <p:sp>
        <p:nvSpPr>
          <p:cNvPr id="56" name="テキスト ボックス 5">
            <a:extLst>
              <a:ext uri="{FF2B5EF4-FFF2-40B4-BE49-F238E27FC236}">
                <a16:creationId xmlns:a16="http://schemas.microsoft.com/office/drawing/2014/main" id="{B0824F84-D4CB-4A92-9ADC-B892CAC90090}"/>
              </a:ext>
            </a:extLst>
          </p:cNvPr>
          <p:cNvSpPr txBox="1"/>
          <p:nvPr/>
        </p:nvSpPr>
        <p:spPr>
          <a:xfrm>
            <a:off x="6202698" y="1698866"/>
            <a:ext cx="1066639" cy="491481"/>
          </a:xfrm>
          <a:prstGeom prst="rect">
            <a:avLst/>
          </a:prstGeom>
          <a:noFill/>
        </p:spPr>
        <p:txBody>
          <a:bodyPr wrap="none" lIns="182880" tIns="146304" rIns="182880" bIns="146304" rtlCol="0">
            <a:spAutoFit/>
          </a:bodyPr>
          <a:lstStyle/>
          <a:p>
            <a:pPr>
              <a:lnSpc>
                <a:spcPct val="90000"/>
              </a:lnSpc>
              <a:spcAft>
                <a:spcPts val="600"/>
              </a:spcAft>
            </a:pPr>
            <a:r>
              <a:rPr kumimoji="1" lang="en-US" altLang="ja-JP" sz="1400" dirty="0">
                <a:gradFill>
                  <a:gsLst>
                    <a:gs pos="2917">
                      <a:schemeClr val="tx1"/>
                    </a:gs>
                    <a:gs pos="30000">
                      <a:schemeClr val="tx1"/>
                    </a:gs>
                  </a:gsLst>
                  <a:lin ang="5400000" scaled="0"/>
                </a:gradFill>
              </a:rPr>
              <a:t>WebApp</a:t>
            </a:r>
          </a:p>
        </p:txBody>
      </p:sp>
      <p:sp>
        <p:nvSpPr>
          <p:cNvPr id="57" name="テキスト ボックス 5">
            <a:extLst>
              <a:ext uri="{FF2B5EF4-FFF2-40B4-BE49-F238E27FC236}">
                <a16:creationId xmlns:a16="http://schemas.microsoft.com/office/drawing/2014/main" id="{E880BD32-68BC-4EBF-A5A4-894ED9F524A1}"/>
              </a:ext>
            </a:extLst>
          </p:cNvPr>
          <p:cNvSpPr txBox="1"/>
          <p:nvPr/>
        </p:nvSpPr>
        <p:spPr>
          <a:xfrm>
            <a:off x="7817542" y="1714314"/>
            <a:ext cx="1775166" cy="491481"/>
          </a:xfrm>
          <a:prstGeom prst="rect">
            <a:avLst/>
          </a:prstGeom>
          <a:noFill/>
        </p:spPr>
        <p:txBody>
          <a:bodyPr wrap="none" lIns="182880" tIns="146304" rIns="182880" bIns="146304" rtlCol="0">
            <a:spAutoFit/>
          </a:bodyPr>
          <a:lstStyle/>
          <a:p>
            <a:pPr>
              <a:lnSpc>
                <a:spcPct val="90000"/>
              </a:lnSpc>
              <a:spcAft>
                <a:spcPts val="600"/>
              </a:spcAft>
            </a:pPr>
            <a:r>
              <a:rPr kumimoji="1" lang="en-US" altLang="ja-JP" sz="1400" dirty="0">
                <a:gradFill>
                  <a:gsLst>
                    <a:gs pos="2917">
                      <a:schemeClr val="tx1"/>
                    </a:gs>
                    <a:gs pos="30000">
                      <a:schemeClr val="tx1"/>
                    </a:gs>
                  </a:gsLst>
                  <a:lin ang="5400000" scaled="0"/>
                </a:gradFill>
              </a:rPr>
              <a:t>App Service Plan</a:t>
            </a:r>
          </a:p>
        </p:txBody>
      </p:sp>
      <p:cxnSp>
        <p:nvCxnSpPr>
          <p:cNvPr id="58" name="コネクタ: カギ線 57">
            <a:extLst>
              <a:ext uri="{FF2B5EF4-FFF2-40B4-BE49-F238E27FC236}">
                <a16:creationId xmlns:a16="http://schemas.microsoft.com/office/drawing/2014/main" id="{44706BA7-8C4D-49C9-B381-0DA1AB658710}"/>
              </a:ext>
            </a:extLst>
          </p:cNvPr>
          <p:cNvCxnSpPr>
            <a:cxnSpLocks/>
            <a:stCxn id="34" idx="3"/>
            <a:endCxn id="7" idx="1"/>
          </p:cNvCxnSpPr>
          <p:nvPr/>
        </p:nvCxnSpPr>
        <p:spPr>
          <a:xfrm flipV="1">
            <a:off x="1201339" y="2513766"/>
            <a:ext cx="5235179" cy="1322910"/>
          </a:xfrm>
          <a:prstGeom prst="bentConnector3">
            <a:avLst>
              <a:gd name="adj1" fmla="val 4109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8" name="グラフィックス 17">
            <a:extLst>
              <a:ext uri="{FF2B5EF4-FFF2-40B4-BE49-F238E27FC236}">
                <a16:creationId xmlns:a16="http://schemas.microsoft.com/office/drawing/2014/main" id="{24A015D8-0418-485C-BDEE-8177C0F3CAE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39016" y="3273754"/>
            <a:ext cx="767006" cy="767006"/>
          </a:xfrm>
          <a:prstGeom prst="rect">
            <a:avLst/>
          </a:prstGeom>
        </p:spPr>
      </p:pic>
      <p:pic>
        <p:nvPicPr>
          <p:cNvPr id="20" name="グラフィックス 19">
            <a:extLst>
              <a:ext uri="{FF2B5EF4-FFF2-40B4-BE49-F238E27FC236}">
                <a16:creationId xmlns:a16="http://schemas.microsoft.com/office/drawing/2014/main" id="{DB68DDD6-844C-4548-ABAC-FDD2F4B0773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436653" y="3298148"/>
            <a:ext cx="767006" cy="767006"/>
          </a:xfrm>
          <a:prstGeom prst="rect">
            <a:avLst/>
          </a:prstGeom>
        </p:spPr>
      </p:pic>
      <p:sp>
        <p:nvSpPr>
          <p:cNvPr id="66" name="テキスト ボックス 5">
            <a:extLst>
              <a:ext uri="{FF2B5EF4-FFF2-40B4-BE49-F238E27FC236}">
                <a16:creationId xmlns:a16="http://schemas.microsoft.com/office/drawing/2014/main" id="{40951723-2767-4A9C-9764-8B5F127E22D3}"/>
              </a:ext>
            </a:extLst>
          </p:cNvPr>
          <p:cNvSpPr txBox="1"/>
          <p:nvPr/>
        </p:nvSpPr>
        <p:spPr>
          <a:xfrm>
            <a:off x="6169776" y="4077422"/>
            <a:ext cx="1305486" cy="491481"/>
          </a:xfrm>
          <a:prstGeom prst="rect">
            <a:avLst/>
          </a:prstGeom>
          <a:noFill/>
        </p:spPr>
        <p:txBody>
          <a:bodyPr wrap="none" lIns="182880" tIns="146304" rIns="182880" bIns="146304" rtlCol="0">
            <a:spAutoFit/>
          </a:bodyPr>
          <a:lstStyle/>
          <a:p>
            <a:pPr>
              <a:lnSpc>
                <a:spcPct val="90000"/>
              </a:lnSpc>
              <a:spcAft>
                <a:spcPts val="600"/>
              </a:spcAft>
            </a:pPr>
            <a:r>
              <a:rPr kumimoji="1" lang="en-US" altLang="ja-JP" sz="1400" dirty="0">
                <a:gradFill>
                  <a:gsLst>
                    <a:gs pos="2917">
                      <a:schemeClr val="tx1"/>
                    </a:gs>
                    <a:gs pos="30000">
                      <a:schemeClr val="tx1"/>
                    </a:gs>
                  </a:gsLst>
                  <a:lin ang="5400000" scaled="0"/>
                </a:gradFill>
              </a:rPr>
              <a:t>SQL Server</a:t>
            </a:r>
          </a:p>
        </p:txBody>
      </p:sp>
      <p:sp>
        <p:nvSpPr>
          <p:cNvPr id="67" name="テキスト ボックス 5">
            <a:extLst>
              <a:ext uri="{FF2B5EF4-FFF2-40B4-BE49-F238E27FC236}">
                <a16:creationId xmlns:a16="http://schemas.microsoft.com/office/drawing/2014/main" id="{C0133425-D28E-4C4B-8A96-E380CCA3368D}"/>
              </a:ext>
            </a:extLst>
          </p:cNvPr>
          <p:cNvSpPr txBox="1"/>
          <p:nvPr/>
        </p:nvSpPr>
        <p:spPr>
          <a:xfrm>
            <a:off x="8164711" y="4077421"/>
            <a:ext cx="1566776" cy="491481"/>
          </a:xfrm>
          <a:prstGeom prst="rect">
            <a:avLst/>
          </a:prstGeom>
          <a:noFill/>
        </p:spPr>
        <p:txBody>
          <a:bodyPr wrap="none" lIns="182880" tIns="146304" rIns="182880" bIns="146304" rtlCol="0">
            <a:spAutoFit/>
          </a:bodyPr>
          <a:lstStyle/>
          <a:p>
            <a:pPr>
              <a:lnSpc>
                <a:spcPct val="90000"/>
              </a:lnSpc>
              <a:spcAft>
                <a:spcPts val="600"/>
              </a:spcAft>
            </a:pPr>
            <a:r>
              <a:rPr kumimoji="1" lang="en-US" altLang="ja-JP" sz="1400" dirty="0">
                <a:gradFill>
                  <a:gsLst>
                    <a:gs pos="2917">
                      <a:schemeClr val="tx1"/>
                    </a:gs>
                    <a:gs pos="30000">
                      <a:schemeClr val="tx1"/>
                    </a:gs>
                  </a:gsLst>
                  <a:lin ang="5400000" scaled="0"/>
                </a:gradFill>
              </a:rPr>
              <a:t>SQL Database</a:t>
            </a:r>
          </a:p>
        </p:txBody>
      </p:sp>
      <p:cxnSp>
        <p:nvCxnSpPr>
          <p:cNvPr id="68" name="コネクタ: カギ線 67">
            <a:extLst>
              <a:ext uri="{FF2B5EF4-FFF2-40B4-BE49-F238E27FC236}">
                <a16:creationId xmlns:a16="http://schemas.microsoft.com/office/drawing/2014/main" id="{086A2154-00A3-4E3B-905D-576C77AFB303}"/>
              </a:ext>
            </a:extLst>
          </p:cNvPr>
          <p:cNvCxnSpPr>
            <a:cxnSpLocks/>
            <a:stCxn id="34" idx="3"/>
            <a:endCxn id="18" idx="1"/>
          </p:cNvCxnSpPr>
          <p:nvPr/>
        </p:nvCxnSpPr>
        <p:spPr>
          <a:xfrm flipV="1">
            <a:off x="1201339" y="3657257"/>
            <a:ext cx="5237677" cy="179419"/>
          </a:xfrm>
          <a:prstGeom prst="bentConnector3">
            <a:avLst>
              <a:gd name="adj1" fmla="val 40866"/>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6" name="テキスト ボックス 75">
            <a:extLst>
              <a:ext uri="{FF2B5EF4-FFF2-40B4-BE49-F238E27FC236}">
                <a16:creationId xmlns:a16="http://schemas.microsoft.com/office/drawing/2014/main" id="{6E68E534-36D9-43F0-B7D0-A037C9F1D8FD}"/>
              </a:ext>
            </a:extLst>
          </p:cNvPr>
          <p:cNvSpPr txBox="1"/>
          <p:nvPr/>
        </p:nvSpPr>
        <p:spPr>
          <a:xfrm>
            <a:off x="3549959" y="2089138"/>
            <a:ext cx="1884170" cy="491481"/>
          </a:xfrm>
          <a:prstGeom prst="rect">
            <a:avLst/>
          </a:prstGeom>
          <a:noFill/>
        </p:spPr>
        <p:txBody>
          <a:bodyPr wrap="none" lIns="182880" tIns="146304" rIns="182880" bIns="146304" rtlCol="0">
            <a:spAutoFit/>
          </a:bodyPr>
          <a:lstStyle/>
          <a:p>
            <a:pPr>
              <a:lnSpc>
                <a:spcPct val="90000"/>
              </a:lnSpc>
              <a:spcAft>
                <a:spcPts val="600"/>
              </a:spcAft>
            </a:pPr>
            <a:r>
              <a:rPr kumimoji="1" lang="en-US" altLang="ja-JP" sz="1400" dirty="0">
                <a:gradFill>
                  <a:gsLst>
                    <a:gs pos="2917">
                      <a:schemeClr val="tx1"/>
                    </a:gs>
                    <a:gs pos="30000">
                      <a:schemeClr val="tx1"/>
                    </a:gs>
                  </a:gsLst>
                  <a:lin ang="5400000" scaled="0"/>
                </a:gradFill>
              </a:rPr>
              <a:t>HTTP(S) : 80(443)</a:t>
            </a:r>
            <a:endParaRPr kumimoji="1" lang="ja-JP" altLang="en-US" sz="1400" dirty="0">
              <a:gradFill>
                <a:gsLst>
                  <a:gs pos="2917">
                    <a:schemeClr val="tx1"/>
                  </a:gs>
                  <a:gs pos="30000">
                    <a:schemeClr val="tx1"/>
                  </a:gs>
                </a:gsLst>
                <a:lin ang="5400000" scaled="0"/>
              </a:gradFill>
            </a:endParaRPr>
          </a:p>
        </p:txBody>
      </p:sp>
      <p:sp>
        <p:nvSpPr>
          <p:cNvPr id="77" name="テキスト ボックス 76">
            <a:extLst>
              <a:ext uri="{FF2B5EF4-FFF2-40B4-BE49-F238E27FC236}">
                <a16:creationId xmlns:a16="http://schemas.microsoft.com/office/drawing/2014/main" id="{0DF296E4-94B0-4C85-B6E3-31FC60891595}"/>
              </a:ext>
            </a:extLst>
          </p:cNvPr>
          <p:cNvSpPr txBox="1"/>
          <p:nvPr/>
        </p:nvSpPr>
        <p:spPr>
          <a:xfrm>
            <a:off x="3763898" y="3141111"/>
            <a:ext cx="1278235" cy="491481"/>
          </a:xfrm>
          <a:prstGeom prst="rect">
            <a:avLst/>
          </a:prstGeom>
          <a:noFill/>
        </p:spPr>
        <p:txBody>
          <a:bodyPr wrap="none" lIns="182880" tIns="146304" rIns="182880" bIns="146304" rtlCol="0">
            <a:spAutoFit/>
          </a:bodyPr>
          <a:lstStyle/>
          <a:p>
            <a:pPr>
              <a:lnSpc>
                <a:spcPct val="90000"/>
              </a:lnSpc>
              <a:spcAft>
                <a:spcPts val="600"/>
              </a:spcAft>
            </a:pPr>
            <a:r>
              <a:rPr kumimoji="1" lang="en-US" altLang="ja-JP" sz="1400" dirty="0">
                <a:gradFill>
                  <a:gsLst>
                    <a:gs pos="2917">
                      <a:schemeClr val="tx1"/>
                    </a:gs>
                    <a:gs pos="30000">
                      <a:schemeClr val="tx1"/>
                    </a:gs>
                  </a:gsLst>
                  <a:lin ang="5400000" scaled="0"/>
                </a:gradFill>
              </a:rPr>
              <a:t>TDS : 1433</a:t>
            </a:r>
            <a:endParaRPr kumimoji="1" lang="ja-JP" alt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448968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24A1932-B77A-4488-8652-EC7FD336A45C}"/>
              </a:ext>
            </a:extLst>
          </p:cNvPr>
          <p:cNvSpPr>
            <a:spLocks noGrp="1"/>
          </p:cNvSpPr>
          <p:nvPr>
            <p:ph type="sldNum" sz="quarter" idx="4"/>
          </p:nvPr>
        </p:nvSpPr>
        <p:spPr/>
        <p:txBody>
          <a:bodyPr/>
          <a:lstStyle/>
          <a:p>
            <a:fld id="{B096BA3A-7840-470E-A799-24933E851897}" type="slidenum">
              <a:rPr lang="ja-JP" altLang="en-US" smtClean="0">
                <a:solidFill>
                  <a:srgbClr val="505050">
                    <a:tint val="75000"/>
                  </a:srgbClr>
                </a:solidFill>
              </a:rPr>
              <a:pPr/>
              <a:t>3</a:t>
            </a:fld>
            <a:endParaRPr lang="ja-JP" altLang="en-US">
              <a:solidFill>
                <a:srgbClr val="505050">
                  <a:tint val="75000"/>
                </a:srgbClr>
              </a:solidFill>
            </a:endParaRPr>
          </a:p>
        </p:txBody>
      </p:sp>
    </p:spTree>
    <p:extLst>
      <p:ext uri="{BB962C8B-B14F-4D97-AF65-F5344CB8AC3E}">
        <p14:creationId xmlns:p14="http://schemas.microsoft.com/office/powerpoint/2010/main" val="1387293396"/>
      </p:ext>
    </p:extLst>
  </p:cSld>
  <p:clrMapOvr>
    <a:masterClrMapping/>
  </p:clrMapOvr>
  <p:transition>
    <p:fade/>
  </p:transition>
</p:sld>
</file>

<file path=ppt/theme/theme1.xml><?xml version="1.0" encoding="utf-8"?>
<a:theme xmlns:a="http://schemas.openxmlformats.org/drawingml/2006/main" name="1_Default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defPPr algn="ctr" defTabSz="932472" fontAlgn="base">
          <a:lnSpc>
            <a:spcPct val="90000"/>
          </a:lnSpc>
          <a:spcBef>
            <a:spcPct val="0"/>
          </a:spcBef>
          <a:spcAft>
            <a:spcPct val="0"/>
          </a:spcAft>
          <a:defRPr kumimoji="1" dirty="0" smtClean="0">
            <a:solidFill>
              <a:schemeClr val="tx2"/>
            </a:solidFill>
            <a:cs typeface="Segoe UI" pitchFamily="34" charset="0"/>
          </a:defRPr>
        </a:defPPr>
      </a:lstStyle>
      <a:style>
        <a:lnRef idx="2">
          <a:schemeClr val="accent1"/>
        </a:lnRef>
        <a:fillRef idx="1">
          <a:schemeClr val="lt1"/>
        </a:fillRef>
        <a:effectRef idx="0">
          <a:schemeClr val="accent1"/>
        </a:effectRef>
        <a:fontRef idx="minor">
          <a:schemeClr val="dk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gn="l">
          <a:lnSpc>
            <a:spcPct val="90000"/>
          </a:lnSpc>
          <a:spcAft>
            <a:spcPts val="600"/>
          </a:spcAft>
          <a:defRPr kumimoji="1"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efault Theme" id="{C58157BA-EC50-4C6B-9407-45B12053333C}" vid="{296A48CB-6853-4A02-BD74-8C5415FCA0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STB_Template_16-9_Sept2013_v12</Template>
  <TotalTime>0</TotalTime>
  <Words>97</Words>
  <Application>Microsoft Office PowerPoint</Application>
  <PresentationFormat>ユーザー設定</PresentationFormat>
  <Paragraphs>31</Paragraphs>
  <Slides>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vt:i4>
      </vt:variant>
    </vt:vector>
  </HeadingPairs>
  <TitlesOfParts>
    <vt:vector size="11" baseType="lpstr">
      <vt:lpstr>メイリオ</vt:lpstr>
      <vt:lpstr>游ゴシック</vt:lpstr>
      <vt:lpstr>游ゴシック Light</vt:lpstr>
      <vt:lpstr>Arial</vt:lpstr>
      <vt:lpstr>Segoe UI</vt:lpstr>
      <vt:lpstr>Segoe UI Light</vt:lpstr>
      <vt:lpstr>Wingdings</vt:lpstr>
      <vt:lpstr>1_Default Theme</vt:lpstr>
      <vt:lpstr>PowerPoint プレゼンテーション</vt:lpstr>
      <vt:lpstr>PowerPoint プレゼンテーション</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2018-05-11T05:36:37Z</dcterms:created>
  <dcterms:modified xsi:type="dcterms:W3CDTF">2019-08-08T06:50:21Z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ainaba@microsoft.com</vt:lpwstr>
  </property>
  <property fmtid="{D5CDD505-2E9C-101B-9397-08002B2CF9AE}" pid="5" name="MSIP_Label_f42aa342-8706-4288-bd11-ebb85995028c_SetDate">
    <vt:lpwstr>2018-05-11T07:19:47.8818422Z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