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>
        <p:scale>
          <a:sx n="120" d="100"/>
          <a:sy n="120" d="100"/>
        </p:scale>
        <p:origin x="-4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B366B-07E4-8A41-8419-445DB44EBBA3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13B5F-177E-664E-A7D8-FC8E630A95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920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13B5F-177E-664E-A7D8-FC8E630A957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55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8D1FEF-A74A-574A-AC57-976CB9D54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DE72ABC-E490-744C-B97C-AD28B64A3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E6CDD6-DEEA-D04F-BA16-52244F19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2-AFEC-1542-B7EE-9F15A3A2C1B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4AB3BE-5A46-8F45-9CF4-2CA84399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BDA709-B686-7040-98B6-8EAA6671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40D4-762F-5647-A579-457F6C2AF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27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FB115D-3B2A-4646-AA0A-AB9FAD64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55231C-74B0-2A45-81B5-F8CF4B178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F7B18B-7155-674C-8322-0BD1B0FB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2-AFEC-1542-B7EE-9F15A3A2C1B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C36F0E-BE0F-664D-81B5-B722C504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749FBA-7AED-C344-AF75-339FB324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40D4-762F-5647-A579-457F6C2AF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85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E8E6AA-E361-0E40-BD82-653B391BE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62A6DA-7750-A144-AEDB-CA52D7245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0F61A0-5D19-9C46-8195-FCEDDAEA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2-AFEC-1542-B7EE-9F15A3A2C1B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9D1338-3B81-F74D-9981-8A365454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DBFEA4-E20E-264F-B3F7-D8DD6365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40D4-762F-5647-A579-457F6C2AF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60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C5189-DF46-F140-9B3A-DBF95B7C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6F539A-F928-004A-B0BD-D8EBFC43A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F4242B-768C-A245-9242-39C161AC4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2-AFEC-1542-B7EE-9F15A3A2C1B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80AD84-C5CF-1148-A98F-59C95D79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BED565-9F55-0E41-8272-9F3FD735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40D4-762F-5647-A579-457F6C2AF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73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4A96DC-5B81-BE40-A045-193C90E4F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F67054-6B1F-4B41-9873-179B34841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D546EC-769B-6542-83AB-00CD006B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2-AFEC-1542-B7EE-9F15A3A2C1B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BC55FC-E7FF-BF4F-A500-C0BE44FF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0D703B-091A-0A43-AD18-2D5F8FC6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40D4-762F-5647-A579-457F6C2AF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58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0AB6B1-57CF-C146-93A7-85D418C6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2EAA50-E801-DE49-B2A9-3F8CDC674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14D0F6-1A95-154C-BE8D-F944B6BD5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FDB70D-5BD8-D943-B43A-C0E76999C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2-AFEC-1542-B7EE-9F15A3A2C1B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A53C25-5171-8841-8074-78F8CABB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14E365-0EE3-E245-9A3F-B5896A70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40D4-762F-5647-A579-457F6C2AF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71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EAB7C3-4191-BD40-A058-A7FBD2E7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7E9E22-5836-574F-8933-57DCE458B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EC8790-667E-AF47-835C-D401D961A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A25DB6B-3248-8340-B0D5-850205983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AB7C96-77D1-3242-AB7E-6220F01F7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C99CCF8-B63F-1D48-BDD0-2F66EC56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2-AFEC-1542-B7EE-9F15A3A2C1B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A9BA398-88DC-E64A-8B47-B292DD03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CEA4A56-CD97-754D-A326-DD515792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40D4-762F-5647-A579-457F6C2AF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06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298B86-BBAE-ED49-827F-7C120500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33BC2D-C556-8442-94D5-B4D53F7F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2-AFEC-1542-B7EE-9F15A3A2C1B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AF046A-242A-FE44-86B3-ADB1ED4D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2604C7B-24F5-264F-AA8D-30AC3B6D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40D4-762F-5647-A579-457F6C2AF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22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EB88430-A7A7-E549-BD27-0D29B881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2-AFEC-1542-B7EE-9F15A3A2C1B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F71C571-07E2-6344-B870-83683004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DA90F7-AF98-3B4B-92FB-7153EA6B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40D4-762F-5647-A579-457F6C2AF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74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D673A0-E4A9-9B4A-A248-68247E772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A7984C-CBF8-3F40-98F6-39360AE3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E7E1CB-105D-AF47-8D9E-7E96D24E8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1C89D8-5890-D34D-97F8-53B89FFCB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2-AFEC-1542-B7EE-9F15A3A2C1B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4BF675-38B2-B340-B7C2-54629D22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CC2609-5C90-EB45-B0E4-B0BB5893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40D4-762F-5647-A579-457F6C2AF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23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E6A07-EE9C-E347-8D58-B797FF87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B29BA7-6069-684A-B932-08A863611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437781-D5DC-9841-AC3E-1715C014E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DF538D-991F-DA45-A396-49927A6C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2-AFEC-1542-B7EE-9F15A3A2C1B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0C1553-F515-5A43-880C-636170C5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2EE37A-9964-EF48-8173-5C6FDC80B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40D4-762F-5647-A579-457F6C2AF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34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0C51EC-DA17-C54B-A43F-66BF0476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017FD8-319E-D94C-8E40-B2D5D79D8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761FF7-6054-114D-8926-CA0562789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F5D2-AFEC-1542-B7EE-9F15A3A2C1B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25350C-6AFA-2749-BF03-5AB05497C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71A54C-8561-1642-9D32-FCFBFA5BF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540D4-762F-5647-A579-457F6C2AF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16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挿絵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D3377A51-CD9E-064A-AA93-F0560F433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830" y="2806700"/>
            <a:ext cx="774700" cy="774700"/>
          </a:xfrm>
          <a:prstGeom prst="rect">
            <a:avLst/>
          </a:prstGeom>
        </p:spPr>
      </p:pic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AC71C797-9102-224B-901C-510B6A357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4457" y="1871966"/>
            <a:ext cx="568579" cy="568579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821DBF39-C229-C643-9BD8-7E91844C10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99938" y="3875738"/>
            <a:ext cx="737616" cy="73761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6DE9429-A342-F949-B2A9-E08B9678CBC2}"/>
              </a:ext>
            </a:extLst>
          </p:cNvPr>
          <p:cNvSpPr txBox="1"/>
          <p:nvPr/>
        </p:nvSpPr>
        <p:spPr>
          <a:xfrm>
            <a:off x="7721779" y="1966547"/>
            <a:ext cx="406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Blob – </a:t>
            </a:r>
            <a:r>
              <a:rPr kumimoji="1" lang="ja-JP" altLang="en-US"/>
              <a:t>静的 </a:t>
            </a:r>
            <a:r>
              <a:rPr kumimoji="1" lang="en-US" altLang="ja-JP" dirty="0"/>
              <a:t>Web</a:t>
            </a:r>
            <a:r>
              <a:rPr kumimoji="1" lang="ja-JP" altLang="en-US"/>
              <a:t> サイトホスティング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657680-F7AC-8145-AF8E-A4AF9C2A7EF1}"/>
              </a:ext>
            </a:extLst>
          </p:cNvPr>
          <p:cNvSpPr txBox="1"/>
          <p:nvPr/>
        </p:nvSpPr>
        <p:spPr>
          <a:xfrm>
            <a:off x="7856529" y="4059880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Functions – Http Trigger 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CDBE0DA-4FFC-D94A-954A-13469BF00D78}"/>
              </a:ext>
            </a:extLst>
          </p:cNvPr>
          <p:cNvSpPr txBox="1"/>
          <p:nvPr/>
        </p:nvSpPr>
        <p:spPr>
          <a:xfrm>
            <a:off x="1491703" y="2168826"/>
            <a:ext cx="2566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 </a:t>
            </a:r>
            <a:r>
              <a:rPr lang="ja-JP" altLang="en-US"/>
              <a:t>ブラウザ</a:t>
            </a:r>
            <a:endParaRPr lang="en-US" altLang="ja-JP" dirty="0"/>
          </a:p>
          <a:p>
            <a:pPr algn="ctr"/>
            <a:r>
              <a:rPr kumimoji="1" lang="en-US" altLang="ja-JP" dirty="0"/>
              <a:t>Sigle Page Application</a:t>
            </a:r>
            <a:endParaRPr kumimoji="1" lang="ja-JP" altLang="en-US"/>
          </a:p>
        </p:txBody>
      </p: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2F21565D-EE7D-1744-8DBD-A0D2E644A1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36744" y="4976613"/>
            <a:ext cx="625437" cy="625437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AD5097D-ECAA-D54E-A549-101F1AFC765E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4211530" y="2156256"/>
            <a:ext cx="2872927" cy="103779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47A2077-F589-474B-ADE4-C0D9B83B8A3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4211530" y="3194050"/>
            <a:ext cx="2788408" cy="105049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1AC8AD3-EC78-D248-9BAC-B5578F3BFEC1}"/>
              </a:ext>
            </a:extLst>
          </p:cNvPr>
          <p:cNvSpPr txBox="1"/>
          <p:nvPr/>
        </p:nvSpPr>
        <p:spPr>
          <a:xfrm>
            <a:off x="4745911" y="19665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コンテンツ</a:t>
            </a:r>
            <a:endParaRPr lang="en-US" altLang="ja-JP" dirty="0"/>
          </a:p>
          <a:p>
            <a:pPr algn="ctr"/>
            <a:r>
              <a:rPr kumimoji="1" lang="ja-JP" altLang="en-US"/>
              <a:t>ダウンロード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444E5D6-D70B-5443-A207-23F740859B95}"/>
              </a:ext>
            </a:extLst>
          </p:cNvPr>
          <p:cNvSpPr txBox="1"/>
          <p:nvPr/>
        </p:nvSpPr>
        <p:spPr>
          <a:xfrm>
            <a:off x="4924152" y="387573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Web API</a:t>
            </a:r>
            <a:endParaRPr kumimoji="1" lang="ja-JP" altLang="en-US"/>
          </a:p>
        </p:txBody>
      </p:sp>
      <p:cxnSp>
        <p:nvCxnSpPr>
          <p:cNvPr id="21" name="カギ線コネクタ 20">
            <a:extLst>
              <a:ext uri="{FF2B5EF4-FFF2-40B4-BE49-F238E27FC236}">
                <a16:creationId xmlns:a16="http://schemas.microsoft.com/office/drawing/2014/main" id="{8A8186FF-F2B9-D04C-AC4C-9531A371E0A8}"/>
              </a:ext>
            </a:extLst>
          </p:cNvPr>
          <p:cNvCxnSpPr>
            <a:stCxn id="3" idx="2"/>
            <a:endCxn id="12" idx="1"/>
          </p:cNvCxnSpPr>
          <p:nvPr/>
        </p:nvCxnSpPr>
        <p:spPr>
          <a:xfrm rot="16200000" flipH="1">
            <a:off x="3676496" y="3729084"/>
            <a:ext cx="1707932" cy="1412564"/>
          </a:xfrm>
          <a:prstGeom prst="bentConnector2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カギ線コネクタ 21">
            <a:extLst>
              <a:ext uri="{FF2B5EF4-FFF2-40B4-BE49-F238E27FC236}">
                <a16:creationId xmlns:a16="http://schemas.microsoft.com/office/drawing/2014/main" id="{0B4A15F6-2C0A-D346-8BDE-7BDF7D319CCC}"/>
              </a:ext>
            </a:extLst>
          </p:cNvPr>
          <p:cNvCxnSpPr>
            <a:cxnSpLocks/>
            <a:stCxn id="7" idx="2"/>
            <a:endCxn id="12" idx="3"/>
          </p:cNvCxnSpPr>
          <p:nvPr/>
        </p:nvCxnSpPr>
        <p:spPr>
          <a:xfrm rot="5400000">
            <a:off x="6277475" y="4198061"/>
            <a:ext cx="675978" cy="1506565"/>
          </a:xfrm>
          <a:prstGeom prst="bentConnector2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D2985E3-10B5-B641-B17E-0CC94C4CF7BF}"/>
              </a:ext>
            </a:extLst>
          </p:cNvPr>
          <p:cNvSpPr txBox="1"/>
          <p:nvPr/>
        </p:nvSpPr>
        <p:spPr>
          <a:xfrm>
            <a:off x="4261007" y="5626797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Azure Active Directory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59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EB8F9A4-416A-E047-87D6-CF129E3AB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50" y="298450"/>
            <a:ext cx="6845300" cy="6261100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6CA80A70-5C98-D844-8D0F-8FEFB65F83D3}"/>
              </a:ext>
            </a:extLst>
          </p:cNvPr>
          <p:cNvSpPr/>
          <p:nvPr/>
        </p:nvSpPr>
        <p:spPr>
          <a:xfrm>
            <a:off x="2854411" y="5572894"/>
            <a:ext cx="1581665" cy="3954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FFF49B12-C221-8644-9F4A-71CE2F63959F}"/>
              </a:ext>
            </a:extLst>
          </p:cNvPr>
          <p:cNvSpPr/>
          <p:nvPr/>
        </p:nvSpPr>
        <p:spPr>
          <a:xfrm>
            <a:off x="4942703" y="1752599"/>
            <a:ext cx="1692875" cy="4839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21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132B6DE-419E-FD4C-B376-202C9F26C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32" y="1092200"/>
            <a:ext cx="5486400" cy="467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6C6C90C-5BC2-644B-BF31-741F05D75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684" y="850900"/>
            <a:ext cx="4546600" cy="5156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円/楕円 7">
            <a:extLst>
              <a:ext uri="{FF2B5EF4-FFF2-40B4-BE49-F238E27FC236}">
                <a16:creationId xmlns:a16="http://schemas.microsoft.com/office/drawing/2014/main" id="{0CCB5F4D-3AE6-7D43-BEAF-A321F4D3527B}"/>
              </a:ext>
            </a:extLst>
          </p:cNvPr>
          <p:cNvSpPr/>
          <p:nvPr/>
        </p:nvSpPr>
        <p:spPr>
          <a:xfrm>
            <a:off x="486032" y="4188937"/>
            <a:ext cx="1581665" cy="3954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5483395D-8EDC-F143-83EC-B597EE62D675}"/>
              </a:ext>
            </a:extLst>
          </p:cNvPr>
          <p:cNvSpPr/>
          <p:nvPr/>
        </p:nvSpPr>
        <p:spPr>
          <a:xfrm>
            <a:off x="2495171" y="1598137"/>
            <a:ext cx="982089" cy="3954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A3156A36-F24C-E94F-8D0C-F4E3796A22C9}"/>
              </a:ext>
            </a:extLst>
          </p:cNvPr>
          <p:cNvSpPr/>
          <p:nvPr/>
        </p:nvSpPr>
        <p:spPr>
          <a:xfrm>
            <a:off x="6627684" y="2971541"/>
            <a:ext cx="3756113" cy="2970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5D4ABEFF-C155-654F-8B6E-B10F886D5ECA}"/>
              </a:ext>
            </a:extLst>
          </p:cNvPr>
          <p:cNvSpPr/>
          <p:nvPr/>
        </p:nvSpPr>
        <p:spPr>
          <a:xfrm>
            <a:off x="8130102" y="4668796"/>
            <a:ext cx="2332250" cy="3954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吹き出し 12">
            <a:extLst>
              <a:ext uri="{FF2B5EF4-FFF2-40B4-BE49-F238E27FC236}">
                <a16:creationId xmlns:a16="http://schemas.microsoft.com/office/drawing/2014/main" id="{D9701B10-1B2A-6643-B072-3D6560A4F044}"/>
              </a:ext>
            </a:extLst>
          </p:cNvPr>
          <p:cNvSpPr/>
          <p:nvPr/>
        </p:nvSpPr>
        <p:spPr>
          <a:xfrm>
            <a:off x="7895967" y="5387546"/>
            <a:ext cx="3064475" cy="619554"/>
          </a:xfrm>
          <a:prstGeom prst="wedgeRoundRectCallout">
            <a:avLst>
              <a:gd name="adj1" fmla="val -13907"/>
              <a:gd name="adj2" fmla="val -10902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Blob</a:t>
            </a:r>
            <a:r>
              <a:rPr kumimoji="1" lang="ja-JP" altLang="en-US" sz="1200"/>
              <a:t> の静的 </a:t>
            </a:r>
            <a:r>
              <a:rPr kumimoji="1" lang="en-US" altLang="ja-JP" sz="1200" dirty="0"/>
              <a:t>Web</a:t>
            </a:r>
            <a:r>
              <a:rPr lang="ja-JP" altLang="en-US" sz="1200"/>
              <a:t> サイトホスティングで作成されたプライマリエンドポイント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4613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2A2A1FA-B2C5-1940-B931-106D2B7CD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76400"/>
            <a:ext cx="7772400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円/楕円 4">
            <a:extLst>
              <a:ext uri="{FF2B5EF4-FFF2-40B4-BE49-F238E27FC236}">
                <a16:creationId xmlns:a16="http://schemas.microsoft.com/office/drawing/2014/main" id="{2A495002-12D4-364F-B5FF-6DD96A25AAAF}"/>
              </a:ext>
            </a:extLst>
          </p:cNvPr>
          <p:cNvSpPr/>
          <p:nvPr/>
        </p:nvSpPr>
        <p:spPr>
          <a:xfrm>
            <a:off x="4687330" y="2644346"/>
            <a:ext cx="1824681" cy="784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9137A38-B981-8D47-A160-8F39E519B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00" t="19676"/>
          <a:stretch/>
        </p:blipFill>
        <p:spPr>
          <a:xfrm>
            <a:off x="1012373" y="659067"/>
            <a:ext cx="6288731" cy="3060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4B3194B-B371-474B-9BF3-DA061B724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474" y="659067"/>
            <a:ext cx="2919730" cy="4260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円/楕円 5">
            <a:extLst>
              <a:ext uri="{FF2B5EF4-FFF2-40B4-BE49-F238E27FC236}">
                <a16:creationId xmlns:a16="http://schemas.microsoft.com/office/drawing/2014/main" id="{96F96B7A-AF02-BC42-96D9-82C77925CA84}"/>
              </a:ext>
            </a:extLst>
          </p:cNvPr>
          <p:cNvSpPr/>
          <p:nvPr/>
        </p:nvSpPr>
        <p:spPr>
          <a:xfrm>
            <a:off x="6020326" y="2206564"/>
            <a:ext cx="743128" cy="3954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>
            <a:extLst>
              <a:ext uri="{FF2B5EF4-FFF2-40B4-BE49-F238E27FC236}">
                <a16:creationId xmlns:a16="http://schemas.microsoft.com/office/drawing/2014/main" id="{01B336C7-6603-2544-8375-820948536EAF}"/>
              </a:ext>
            </a:extLst>
          </p:cNvPr>
          <p:cNvSpPr/>
          <p:nvPr/>
        </p:nvSpPr>
        <p:spPr>
          <a:xfrm>
            <a:off x="4440527" y="4449267"/>
            <a:ext cx="3064475" cy="619554"/>
          </a:xfrm>
          <a:prstGeom prst="wedgeRoundRectCallout">
            <a:avLst>
              <a:gd name="adj1" fmla="val 67282"/>
              <a:gd name="adj2" fmla="val -4724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Blob</a:t>
            </a:r>
            <a:r>
              <a:rPr kumimoji="1" lang="ja-JP" altLang="en-US" sz="1200"/>
              <a:t> の静的 </a:t>
            </a:r>
            <a:r>
              <a:rPr kumimoji="1" lang="en-US" altLang="ja-JP" sz="1200" dirty="0"/>
              <a:t>Web</a:t>
            </a:r>
            <a:r>
              <a:rPr lang="ja-JP" altLang="en-US" sz="1200"/>
              <a:t> サイトホスティングで作成されたプライマリエンドポイント</a:t>
            </a:r>
            <a:endParaRPr kumimoji="1" lang="ja-JP" altLang="en-US" sz="120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E7A69DD-5F11-C147-A298-7AFFD7E041F7}"/>
              </a:ext>
            </a:extLst>
          </p:cNvPr>
          <p:cNvCxnSpPr>
            <a:cxnSpLocks/>
          </p:cNvCxnSpPr>
          <p:nvPr/>
        </p:nvCxnSpPr>
        <p:spPr>
          <a:xfrm flipV="1">
            <a:off x="6763454" y="1552353"/>
            <a:ext cx="1132513" cy="8519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円/楕円 9">
            <a:extLst>
              <a:ext uri="{FF2B5EF4-FFF2-40B4-BE49-F238E27FC236}">
                <a16:creationId xmlns:a16="http://schemas.microsoft.com/office/drawing/2014/main" id="{DECAF157-9AB4-2742-80F0-30BA0F522CD0}"/>
              </a:ext>
            </a:extLst>
          </p:cNvPr>
          <p:cNvSpPr/>
          <p:nvPr/>
        </p:nvSpPr>
        <p:spPr>
          <a:xfrm>
            <a:off x="7939644" y="4251559"/>
            <a:ext cx="2352672" cy="3954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31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20ECF0D-643E-8B40-BFFB-7E9A474DB9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00" t="19676"/>
          <a:stretch/>
        </p:blipFill>
        <p:spPr>
          <a:xfrm>
            <a:off x="370703" y="368639"/>
            <a:ext cx="6288731" cy="3060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円/楕円 5">
            <a:extLst>
              <a:ext uri="{FF2B5EF4-FFF2-40B4-BE49-F238E27FC236}">
                <a16:creationId xmlns:a16="http://schemas.microsoft.com/office/drawing/2014/main" id="{F8010E02-B800-644E-8414-2F8C4EA80C79}"/>
              </a:ext>
            </a:extLst>
          </p:cNvPr>
          <p:cNvSpPr/>
          <p:nvPr/>
        </p:nvSpPr>
        <p:spPr>
          <a:xfrm>
            <a:off x="1944130" y="368640"/>
            <a:ext cx="1581665" cy="3954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28B110A3-02DB-E947-840A-63ADCBE4E8CB}"/>
              </a:ext>
            </a:extLst>
          </p:cNvPr>
          <p:cNvSpPr/>
          <p:nvPr/>
        </p:nvSpPr>
        <p:spPr>
          <a:xfrm>
            <a:off x="2861757" y="2160370"/>
            <a:ext cx="982089" cy="3954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BE57F5E-145B-3D40-BC2D-3231A1821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726" y="2100355"/>
            <a:ext cx="3595879" cy="3840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円/楕円 8">
            <a:extLst>
              <a:ext uri="{FF2B5EF4-FFF2-40B4-BE49-F238E27FC236}">
                <a16:creationId xmlns:a16="http://schemas.microsoft.com/office/drawing/2014/main" id="{6E87432F-64FB-F74B-AE46-F04060E759A8}"/>
              </a:ext>
            </a:extLst>
          </p:cNvPr>
          <p:cNvSpPr/>
          <p:nvPr/>
        </p:nvSpPr>
        <p:spPr>
          <a:xfrm>
            <a:off x="4315595" y="3435953"/>
            <a:ext cx="1455333" cy="5261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B4BAC244-71A0-8B42-AC1A-8D3F4EFAC489}"/>
              </a:ext>
            </a:extLst>
          </p:cNvPr>
          <p:cNvSpPr/>
          <p:nvPr/>
        </p:nvSpPr>
        <p:spPr>
          <a:xfrm>
            <a:off x="4291267" y="4000128"/>
            <a:ext cx="2343828" cy="4347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A762B80F-033A-924F-9CD8-80B1CB3D3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0047" y="2100355"/>
            <a:ext cx="3730393" cy="3871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円/楕円 11">
            <a:extLst>
              <a:ext uri="{FF2B5EF4-FFF2-40B4-BE49-F238E27FC236}">
                <a16:creationId xmlns:a16="http://schemas.microsoft.com/office/drawing/2014/main" id="{D7E1672E-6FFF-AA4C-A868-91F3C83C2FAC}"/>
              </a:ext>
            </a:extLst>
          </p:cNvPr>
          <p:cNvSpPr/>
          <p:nvPr/>
        </p:nvSpPr>
        <p:spPr>
          <a:xfrm>
            <a:off x="8601729" y="3304579"/>
            <a:ext cx="1568125" cy="4347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2F3E43B3-41D9-3044-941A-44AB15BBFADD}"/>
              </a:ext>
            </a:extLst>
          </p:cNvPr>
          <p:cNvSpPr/>
          <p:nvPr/>
        </p:nvSpPr>
        <p:spPr>
          <a:xfrm>
            <a:off x="8601728" y="4726200"/>
            <a:ext cx="1568125" cy="4347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3163C56-3E88-EB4F-AC31-35DEFE1B44DE}"/>
              </a:ext>
            </a:extLst>
          </p:cNvPr>
          <p:cNvCxnSpPr>
            <a:cxnSpLocks/>
          </p:cNvCxnSpPr>
          <p:nvPr/>
        </p:nvCxnSpPr>
        <p:spPr>
          <a:xfrm>
            <a:off x="3852679" y="2359850"/>
            <a:ext cx="711936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A42D627-8894-554E-A469-4DD15ADF9CCF}"/>
              </a:ext>
            </a:extLst>
          </p:cNvPr>
          <p:cNvCxnSpPr>
            <a:cxnSpLocks/>
          </p:cNvCxnSpPr>
          <p:nvPr/>
        </p:nvCxnSpPr>
        <p:spPr>
          <a:xfrm flipV="1">
            <a:off x="5840387" y="2764429"/>
            <a:ext cx="2995449" cy="2238704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30407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D9EC8E1D-56C2-AF47-A594-BAF4439EB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0" y="1631950"/>
            <a:ext cx="10071100" cy="3594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円/楕円 7">
            <a:extLst>
              <a:ext uri="{FF2B5EF4-FFF2-40B4-BE49-F238E27FC236}">
                <a16:creationId xmlns:a16="http://schemas.microsoft.com/office/drawing/2014/main" id="{F3FD09A9-ABC4-114A-83D1-9CF3B6C529FA}"/>
              </a:ext>
            </a:extLst>
          </p:cNvPr>
          <p:cNvSpPr/>
          <p:nvPr/>
        </p:nvSpPr>
        <p:spPr>
          <a:xfrm>
            <a:off x="1041489" y="3634189"/>
            <a:ext cx="973682" cy="4347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7BB9E59-5771-5B43-B60A-8BEC6CFAFAAE}"/>
              </a:ext>
            </a:extLst>
          </p:cNvPr>
          <p:cNvSpPr/>
          <p:nvPr/>
        </p:nvSpPr>
        <p:spPr>
          <a:xfrm>
            <a:off x="2766885" y="4231654"/>
            <a:ext cx="1688777" cy="3952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BEC94511-4F25-9341-8703-08449B6E4805}"/>
              </a:ext>
            </a:extLst>
          </p:cNvPr>
          <p:cNvSpPr/>
          <p:nvPr/>
        </p:nvSpPr>
        <p:spPr>
          <a:xfrm>
            <a:off x="7640141" y="1949198"/>
            <a:ext cx="2684073" cy="9853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58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A3002A7-4CBA-004E-AD17-8795EE781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49" y="2217469"/>
            <a:ext cx="6781703" cy="2423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円/楕円 2">
            <a:extLst>
              <a:ext uri="{FF2B5EF4-FFF2-40B4-BE49-F238E27FC236}">
                <a16:creationId xmlns:a16="http://schemas.microsoft.com/office/drawing/2014/main" id="{DFB7E225-2069-564F-8BC6-A7D7BBACF1DC}"/>
              </a:ext>
            </a:extLst>
          </p:cNvPr>
          <p:cNvSpPr/>
          <p:nvPr/>
        </p:nvSpPr>
        <p:spPr>
          <a:xfrm>
            <a:off x="8224952" y="3186804"/>
            <a:ext cx="855228" cy="5056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38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1A13E5D8-BA0E-7E45-A686-1AF5CBCC3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0"/>
            <a:ext cx="69088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円/楕円 18">
            <a:extLst>
              <a:ext uri="{FF2B5EF4-FFF2-40B4-BE49-F238E27FC236}">
                <a16:creationId xmlns:a16="http://schemas.microsoft.com/office/drawing/2014/main" id="{25C2A13A-CCDF-1747-8D8C-DCC95C50855B}"/>
              </a:ext>
            </a:extLst>
          </p:cNvPr>
          <p:cNvSpPr/>
          <p:nvPr/>
        </p:nvSpPr>
        <p:spPr>
          <a:xfrm>
            <a:off x="2841313" y="3280515"/>
            <a:ext cx="1688777" cy="29697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361C9DBE-B321-FF4B-A81A-4FE57CAE4DB8}"/>
              </a:ext>
            </a:extLst>
          </p:cNvPr>
          <p:cNvSpPr/>
          <p:nvPr/>
        </p:nvSpPr>
        <p:spPr>
          <a:xfrm>
            <a:off x="2706522" y="5176655"/>
            <a:ext cx="2043421" cy="29697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38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40</Words>
  <Application>Microsoft Macintosh PowerPoint</Application>
  <PresentationFormat>ワイド画面</PresentationFormat>
  <Paragraphs>11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16</cp:revision>
  <dcterms:created xsi:type="dcterms:W3CDTF">2019-11-05T10:20:38Z</dcterms:created>
  <dcterms:modified xsi:type="dcterms:W3CDTF">2019-11-05T13:03:15Z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2019-11-05T10:20:38Z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79de0a94-32e0-4394-97fb-0000ec621eb8</vt:lpwstr>
  </property>
  <property fmtid="{D5CDD505-2E9C-101B-9397-08002B2CF9AE}" pid="8" name="MSIP_Label_f42aa342-8706-4288-bd11-ebb85995028c_ContentBits">
    <vt:lpwstr>0</vt:lpwstr>
  </property>
</Properties>
</file>