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D1FEF-A74A-574A-AC57-976CB9D5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E72ABC-E490-744C-B97C-AD28B64A3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6CDD6-DEEA-D04F-BA16-52244F19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B3BE-5A46-8F45-9CF4-2CA84399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DA709-B686-7040-98B6-8EAA6671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2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B115D-3B2A-4646-AA0A-AB9FAD6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55231C-74B0-2A45-81B5-F8CF4B178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7B18B-7155-674C-8322-0BD1B0F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36F0E-BE0F-664D-81B5-B722C504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49FBA-7AED-C344-AF75-339FB32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E8E6AA-E361-0E40-BD82-653B391BE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2A6DA-7750-A144-AEDB-CA52D724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F61A0-5D19-9C46-8195-FCEDDAEA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D1338-3B81-F74D-9981-8A365454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BFEA4-E20E-264F-B3F7-D8DD636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6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5189-DF46-F140-9B3A-DBF95B7C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F539A-F928-004A-B0BD-D8EBFC43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242B-768C-A245-9242-39C161AC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80AD84-C5CF-1148-A98F-59C95D79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ED565-9F55-0E41-8272-9F3FD73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3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A96DC-5B81-BE40-A045-193C90E4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F67054-6B1F-4B41-9873-179B3484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546EC-769B-6542-83AB-00CD006B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C55FC-E7FF-BF4F-A500-C0BE44FF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0D703B-091A-0A43-AD18-2D5F8FC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8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AB6B1-57CF-C146-93A7-85D418C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EAA50-E801-DE49-B2A9-3F8CDC67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14D0F6-1A95-154C-BE8D-F944B6BD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DB70D-5BD8-D943-B43A-C0E76999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A53C25-5171-8841-8074-78F8CABB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14E365-0EE3-E245-9A3F-B5896A7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AB7C3-4191-BD40-A058-A7FBD2E7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E9E22-5836-574F-8933-57DCE458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8790-667E-AF47-835C-D401D961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25DB6B-3248-8340-B0D5-850205983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B7C96-77D1-3242-AB7E-6220F01F7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99CCF8-B63F-1D48-BDD0-2F66EC56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9BA398-88DC-E64A-8B47-B292DD03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EA4A56-CD97-754D-A326-DD515792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6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98B86-BBAE-ED49-827F-7C120500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33BC2D-C556-8442-94D5-B4D53F7F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AF046A-242A-FE44-86B3-ADB1ED4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604C7B-24F5-264F-AA8D-30AC3B6D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2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88430-A7A7-E549-BD27-0D29B881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71C571-07E2-6344-B870-83683004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A90F7-AF98-3B4B-92FB-7153EA6B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4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673A0-E4A9-9B4A-A248-68247E77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7984C-CBF8-3F40-98F6-39360AE3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E7E1CB-105D-AF47-8D9E-7E96D24E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C89D8-5890-D34D-97F8-53B89FF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4BF675-38B2-B340-B7C2-54629D2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C2609-5C90-EB45-B0E4-B0BB5893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E6A07-EE9C-E347-8D58-B797FF8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B29BA7-6069-684A-B932-08A86361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37781-D5DC-9841-AC3E-1715C014E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DF538D-991F-DA45-A396-49927A6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0C1553-F515-5A43-880C-636170C5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2EE37A-9964-EF48-8173-5C6FDC80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3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0C51EC-DA17-C54B-A43F-66BF0476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17FD8-319E-D94C-8E40-B2D5D79D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1FF7-6054-114D-8926-CA0562789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5D2-AFEC-1542-B7EE-9F15A3A2C1BD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25350C-6AFA-2749-BF03-5AB05497C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1A54C-8561-1642-9D32-FCFBFA5B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40D4-762F-5647-A579-457F6C2AFC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16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3377A51-CD9E-064A-AA93-F0560F43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30" y="2806700"/>
            <a:ext cx="774700" cy="7747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C71C797-9102-224B-901C-510B6A357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4457" y="1871966"/>
            <a:ext cx="568579" cy="56857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21DBF39-C229-C643-9BD8-7E91844C1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9938" y="3875738"/>
            <a:ext cx="737616" cy="7376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DE9429-A342-F949-B2A9-E08B9678CBC2}"/>
              </a:ext>
            </a:extLst>
          </p:cNvPr>
          <p:cNvSpPr txBox="1"/>
          <p:nvPr/>
        </p:nvSpPr>
        <p:spPr>
          <a:xfrm>
            <a:off x="7721779" y="196654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Blob – </a:t>
            </a:r>
            <a:r>
              <a:rPr kumimoji="1" lang="ja-JP" altLang="en-US"/>
              <a:t>静的 </a:t>
            </a:r>
            <a:r>
              <a:rPr kumimoji="1" lang="en-US" altLang="ja-JP" dirty="0"/>
              <a:t>Web</a:t>
            </a:r>
            <a:r>
              <a:rPr kumimoji="1" lang="ja-JP" altLang="en-US"/>
              <a:t> サイトホスティング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657680-F7AC-8145-AF8E-A4AF9C2A7EF1}"/>
              </a:ext>
            </a:extLst>
          </p:cNvPr>
          <p:cNvSpPr txBox="1"/>
          <p:nvPr/>
        </p:nvSpPr>
        <p:spPr>
          <a:xfrm>
            <a:off x="7856529" y="4059880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Functions – Http Trigger 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DBE0DA-4FFC-D94A-954A-13469BF00D78}"/>
              </a:ext>
            </a:extLst>
          </p:cNvPr>
          <p:cNvSpPr txBox="1"/>
          <p:nvPr/>
        </p:nvSpPr>
        <p:spPr>
          <a:xfrm>
            <a:off x="1491703" y="2168826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 </a:t>
            </a:r>
            <a:r>
              <a:rPr lang="ja-JP" altLang="en-US"/>
              <a:t>ブラウザ</a:t>
            </a:r>
            <a:endParaRPr lang="en-US" altLang="ja-JP" dirty="0"/>
          </a:p>
          <a:p>
            <a:pPr algn="ctr"/>
            <a:r>
              <a:rPr kumimoji="1" lang="en-US" altLang="ja-JP" dirty="0"/>
              <a:t>Sigle Page Application</a:t>
            </a:r>
            <a:endParaRPr kumimoji="1" lang="ja-JP" altLang="en-US"/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F21565D-EE7D-1744-8DBD-A0D2E644A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6744" y="4976613"/>
            <a:ext cx="625437" cy="62543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D5097D-ECAA-D54E-A549-101F1AFC765E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11530" y="2156256"/>
            <a:ext cx="2872927" cy="103779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7A2077-F589-474B-ADE4-C0D9B83B8A3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211530" y="3194050"/>
            <a:ext cx="2788408" cy="105049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AC8AD3-EC78-D248-9BAC-B5578F3BFEC1}"/>
              </a:ext>
            </a:extLst>
          </p:cNvPr>
          <p:cNvSpPr txBox="1"/>
          <p:nvPr/>
        </p:nvSpPr>
        <p:spPr>
          <a:xfrm>
            <a:off x="4745911" y="19665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コンテンツ</a:t>
            </a:r>
            <a:endParaRPr lang="en-US" altLang="ja-JP" dirty="0"/>
          </a:p>
          <a:p>
            <a:pPr algn="ctr"/>
            <a:r>
              <a:rPr kumimoji="1" lang="ja-JP" altLang="en-US"/>
              <a:t>ダウンロード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44E5D6-D70B-5443-A207-23F740859B95}"/>
              </a:ext>
            </a:extLst>
          </p:cNvPr>
          <p:cNvSpPr txBox="1"/>
          <p:nvPr/>
        </p:nvSpPr>
        <p:spPr>
          <a:xfrm>
            <a:off x="4924152" y="38757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Web API</a:t>
            </a:r>
            <a:endParaRPr kumimoji="1" lang="ja-JP" altLang="en-US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8A8186FF-F2B9-D04C-AC4C-9531A371E0A8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3676496" y="3729084"/>
            <a:ext cx="1707932" cy="1412564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0B4A15F6-2C0A-D346-8BDE-7BDF7D319CCC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6277475" y="4198061"/>
            <a:ext cx="675978" cy="1506565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2985E3-10B5-B641-B17E-0CC94C4CF7BF}"/>
              </a:ext>
            </a:extLst>
          </p:cNvPr>
          <p:cNvSpPr txBox="1"/>
          <p:nvPr/>
        </p:nvSpPr>
        <p:spPr>
          <a:xfrm>
            <a:off x="4261007" y="562679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Azure Active Directory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5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1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</cp:revision>
  <dcterms:created xsi:type="dcterms:W3CDTF">2019-11-05T10:20:38Z</dcterms:created>
  <dcterms:modified xsi:type="dcterms:W3CDTF">2019-11-05T10:55:10Z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2019-11-05T10:20:38Z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79de0a94-32e0-4394-97fb-0000ec621eb8</vt:lpwstr>
  </property>
  <property fmtid="{D5CDD505-2E9C-101B-9397-08002B2CF9AE}" pid="8" name="MSIP_Label_f42aa342-8706-4288-bd11-ebb85995028c_ContentBits">
    <vt:lpwstr>0</vt:lpwstr>
  </property>
</Properties>
</file>