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88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1">
            <a:extLst>
              <a:ext uri="{FF2B5EF4-FFF2-40B4-BE49-F238E27FC236}">
                <a16:creationId xmlns:a16="http://schemas.microsoft.com/office/drawing/2014/main" id="{A88EB2B1-9172-8D56-873D-28464A1C767F}"/>
              </a:ext>
            </a:extLst>
          </p:cNvPr>
          <p:cNvSpPr/>
          <p:nvPr/>
        </p:nvSpPr>
        <p:spPr>
          <a:xfrm>
            <a:off x="474837" y="703204"/>
            <a:ext cx="4330543" cy="2930531"/>
          </a:xfrm>
          <a:prstGeom prst="roundRect">
            <a:avLst>
              <a:gd name="adj" fmla="val 12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四角形: メモ 66">
            <a:extLst>
              <a:ext uri="{FF2B5EF4-FFF2-40B4-BE49-F238E27FC236}">
                <a16:creationId xmlns:a16="http://schemas.microsoft.com/office/drawing/2014/main" id="{26EDA997-50A3-BD59-D7EE-BAC813A8D2FE}"/>
              </a:ext>
            </a:extLst>
          </p:cNvPr>
          <p:cNvSpPr/>
          <p:nvPr/>
        </p:nvSpPr>
        <p:spPr>
          <a:xfrm>
            <a:off x="6095999" y="3809882"/>
            <a:ext cx="6011917" cy="262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4819F9A-B7D4-B0FE-96F5-F1C996B77C47}"/>
              </a:ext>
            </a:extLst>
          </p:cNvPr>
          <p:cNvCxnSpPr>
            <a:cxnSpLocks/>
          </p:cNvCxnSpPr>
          <p:nvPr/>
        </p:nvCxnSpPr>
        <p:spPr>
          <a:xfrm>
            <a:off x="4514539" y="2308058"/>
            <a:ext cx="3888255" cy="311266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B88E96A-29E1-D9A7-75B9-41B0E24CC36B}"/>
              </a:ext>
            </a:extLst>
          </p:cNvPr>
          <p:cNvCxnSpPr>
            <a:cxnSpLocks/>
          </p:cNvCxnSpPr>
          <p:nvPr/>
        </p:nvCxnSpPr>
        <p:spPr>
          <a:xfrm>
            <a:off x="4488919" y="1272497"/>
            <a:ext cx="5937343" cy="412367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グラフィックス 3">
            <a:extLst>
              <a:ext uri="{FF2B5EF4-FFF2-40B4-BE49-F238E27FC236}">
                <a16:creationId xmlns:a16="http://schemas.microsoft.com/office/drawing/2014/main" id="{400BD1C3-0A9D-8ED9-0CAA-D008A52AA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17" y="318203"/>
            <a:ext cx="787813" cy="787813"/>
          </a:xfrm>
          <a:prstGeom prst="rect">
            <a:avLst/>
          </a:prstGeom>
        </p:spPr>
      </p:pic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0528726D-89D2-6E53-FB6F-EC656253743E}"/>
              </a:ext>
            </a:extLst>
          </p:cNvPr>
          <p:cNvSpPr txBox="1"/>
          <p:nvPr/>
        </p:nvSpPr>
        <p:spPr>
          <a:xfrm>
            <a:off x="661845" y="396644"/>
            <a:ext cx="4386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/>
              <a:t>Azure Active Directory </a:t>
            </a:r>
            <a:endParaRPr lang="en-US" altLang="ja-JP" sz="1400" dirty="0"/>
          </a:p>
        </p:txBody>
      </p:sp>
      <p:sp>
        <p:nvSpPr>
          <p:cNvPr id="7" name="四角形: 角を丸くする 48">
            <a:extLst>
              <a:ext uri="{FF2B5EF4-FFF2-40B4-BE49-F238E27FC236}">
                <a16:creationId xmlns:a16="http://schemas.microsoft.com/office/drawing/2014/main" id="{731763BA-02F7-F122-7391-ACBF97EC42FC}"/>
              </a:ext>
            </a:extLst>
          </p:cNvPr>
          <p:cNvSpPr/>
          <p:nvPr/>
        </p:nvSpPr>
        <p:spPr>
          <a:xfrm>
            <a:off x="6268464" y="2424902"/>
            <a:ext cx="1889335" cy="8814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50">
            <a:extLst>
              <a:ext uri="{FF2B5EF4-FFF2-40B4-BE49-F238E27FC236}">
                <a16:creationId xmlns:a16="http://schemas.microsoft.com/office/drawing/2014/main" id="{289A59A7-7ACD-B0E9-0F00-C153B9FEF260}"/>
              </a:ext>
            </a:extLst>
          </p:cNvPr>
          <p:cNvSpPr txBox="1"/>
          <p:nvPr/>
        </p:nvSpPr>
        <p:spPr>
          <a:xfrm>
            <a:off x="5628086" y="2418007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9" name="四角形: 角を丸くする 54">
            <a:extLst>
              <a:ext uri="{FF2B5EF4-FFF2-40B4-BE49-F238E27FC236}">
                <a16:creationId xmlns:a16="http://schemas.microsoft.com/office/drawing/2014/main" id="{9AA40153-0F5D-B40A-543D-20F092525A61}"/>
              </a:ext>
            </a:extLst>
          </p:cNvPr>
          <p:cNvSpPr/>
          <p:nvPr/>
        </p:nvSpPr>
        <p:spPr>
          <a:xfrm>
            <a:off x="6535807" y="2710434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</a:t>
            </a:r>
            <a:r>
              <a:rPr kumimoji="1" lang="ja-JP" altLang="en-US" sz="1200"/>
              <a:t>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79E33A21-09C5-BE13-B90E-815DD11462AE}"/>
              </a:ext>
            </a:extLst>
          </p:cNvPr>
          <p:cNvSpPr/>
          <p:nvPr/>
        </p:nvSpPr>
        <p:spPr>
          <a:xfrm>
            <a:off x="848866" y="1121611"/>
            <a:ext cx="576263" cy="55245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テキスト ボックス 6">
            <a:extLst>
              <a:ext uri="{FF2B5EF4-FFF2-40B4-BE49-F238E27FC236}">
                <a16:creationId xmlns:a16="http://schemas.microsoft.com/office/drawing/2014/main" id="{A9A86AE0-C496-CA90-3E32-155C2EF9C1B3}"/>
              </a:ext>
            </a:extLst>
          </p:cNvPr>
          <p:cNvSpPr txBox="1"/>
          <p:nvPr/>
        </p:nvSpPr>
        <p:spPr>
          <a:xfrm>
            <a:off x="713979" y="170525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代表者</a:t>
            </a:r>
            <a:endParaRPr kumimoji="1" lang="ja-JP" altLang="en-US" dirty="0"/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BDA04A46-BF72-601F-CF68-1E890276685B}"/>
              </a:ext>
            </a:extLst>
          </p:cNvPr>
          <p:cNvSpPr/>
          <p:nvPr/>
        </p:nvSpPr>
        <p:spPr>
          <a:xfrm>
            <a:off x="3805527" y="946364"/>
            <a:ext cx="576263" cy="55245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0D4DFF-F5D3-7FFB-7F4C-6B20DDB77373}"/>
              </a:ext>
            </a:extLst>
          </p:cNvPr>
          <p:cNvCxnSpPr>
            <a:cxnSpLocks/>
          </p:cNvCxnSpPr>
          <p:nvPr/>
        </p:nvCxnSpPr>
        <p:spPr>
          <a:xfrm>
            <a:off x="4495124" y="2967572"/>
            <a:ext cx="1981325" cy="363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>
            <a:extLst>
              <a:ext uri="{FF2B5EF4-FFF2-40B4-BE49-F238E27FC236}">
                <a16:creationId xmlns:a16="http://schemas.microsoft.com/office/drawing/2014/main" id="{BE71F3DA-46F0-D0DD-F6CA-F0DEF2D883B2}"/>
              </a:ext>
            </a:extLst>
          </p:cNvPr>
          <p:cNvSpPr/>
          <p:nvPr/>
        </p:nvSpPr>
        <p:spPr>
          <a:xfrm>
            <a:off x="1637960" y="1282575"/>
            <a:ext cx="1963556" cy="3651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68">
            <a:extLst>
              <a:ext uri="{FF2B5EF4-FFF2-40B4-BE49-F238E27FC236}">
                <a16:creationId xmlns:a16="http://schemas.microsoft.com/office/drawing/2014/main" id="{6D435088-428D-49F1-1C88-EF7798A90E7D}"/>
              </a:ext>
            </a:extLst>
          </p:cNvPr>
          <p:cNvSpPr txBox="1"/>
          <p:nvPr/>
        </p:nvSpPr>
        <p:spPr>
          <a:xfrm>
            <a:off x="1549577" y="1079821"/>
            <a:ext cx="2136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参加者をユーザー登録</a:t>
            </a:r>
            <a:endParaRPr kumimoji="1" lang="ja-JP" altLang="en-US" sz="1400" dirty="0"/>
          </a:p>
        </p:txBody>
      </p:sp>
      <p:sp>
        <p:nvSpPr>
          <p:cNvPr id="25" name="テキスト ボックス 68">
            <a:extLst>
              <a:ext uri="{FF2B5EF4-FFF2-40B4-BE49-F238E27FC236}">
                <a16:creationId xmlns:a16="http://schemas.microsoft.com/office/drawing/2014/main" id="{3028CA3D-7A0C-94EF-B710-1ECB4CE1B9C5}"/>
              </a:ext>
            </a:extLst>
          </p:cNvPr>
          <p:cNvSpPr txBox="1"/>
          <p:nvPr/>
        </p:nvSpPr>
        <p:spPr>
          <a:xfrm>
            <a:off x="1193610" y="4372954"/>
            <a:ext cx="318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Azure Subscription</a:t>
            </a:r>
            <a:r>
              <a:rPr lang="ja-JP" altLang="en-US" sz="1400"/>
              <a:t> をサインアップ</a:t>
            </a:r>
            <a:endParaRPr lang="en-US" altLang="ja-JP" sz="1400" dirty="0"/>
          </a:p>
          <a:p>
            <a:pPr algn="ctr"/>
            <a:r>
              <a:rPr lang="ja-JP" altLang="en-US" sz="1400"/>
              <a:t>参加</a:t>
            </a:r>
            <a:r>
              <a:rPr kumimoji="1" lang="ja-JP" altLang="en-US" sz="1400"/>
              <a:t>者を共同作成者に割り当て</a:t>
            </a:r>
            <a:endParaRPr kumimoji="1" lang="en-US" altLang="ja-JP" sz="1400" dirty="0"/>
          </a:p>
          <a:p>
            <a:pPr algn="ctr"/>
            <a:r>
              <a:rPr kumimoji="1" lang="ja-JP" altLang="en-US" sz="1400"/>
              <a:t>共有の </a:t>
            </a:r>
            <a:r>
              <a:rPr kumimoji="1" lang="en-US" altLang="ja-JP" sz="1400" dirty="0"/>
              <a:t>API</a:t>
            </a:r>
            <a:r>
              <a:rPr lang="ja-JP" altLang="en-US" sz="1400"/>
              <a:t> </a:t>
            </a:r>
            <a:r>
              <a:rPr lang="en-US" altLang="ja-JP" sz="1400" dirty="0"/>
              <a:t>Management</a:t>
            </a:r>
            <a:r>
              <a:rPr lang="ja-JP" altLang="en-US" sz="1400"/>
              <a:t> を作成</a:t>
            </a:r>
            <a:endParaRPr kumimoji="1" lang="ja-JP" altLang="en-US" sz="1400" dirty="0"/>
          </a:p>
        </p:txBody>
      </p:sp>
      <p:sp>
        <p:nvSpPr>
          <p:cNvPr id="26" name="スマイル 25">
            <a:extLst>
              <a:ext uri="{FF2B5EF4-FFF2-40B4-BE49-F238E27FC236}">
                <a16:creationId xmlns:a16="http://schemas.microsoft.com/office/drawing/2014/main" id="{47BDF5AA-8A04-6EAD-ACBF-1422414538FA}"/>
              </a:ext>
            </a:extLst>
          </p:cNvPr>
          <p:cNvSpPr/>
          <p:nvPr/>
        </p:nvSpPr>
        <p:spPr>
          <a:xfrm>
            <a:off x="3796394" y="1793086"/>
            <a:ext cx="576263" cy="55245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7" name="スマイル 26">
            <a:extLst>
              <a:ext uri="{FF2B5EF4-FFF2-40B4-BE49-F238E27FC236}">
                <a16:creationId xmlns:a16="http://schemas.microsoft.com/office/drawing/2014/main" id="{36293F5E-7D6A-C8C5-B9D4-0C177DC867ED}"/>
              </a:ext>
            </a:extLst>
          </p:cNvPr>
          <p:cNvSpPr/>
          <p:nvPr/>
        </p:nvSpPr>
        <p:spPr>
          <a:xfrm>
            <a:off x="3796394" y="2717093"/>
            <a:ext cx="576263" cy="55245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テキスト ボックス 47">
            <a:extLst>
              <a:ext uri="{FF2B5EF4-FFF2-40B4-BE49-F238E27FC236}">
                <a16:creationId xmlns:a16="http://schemas.microsoft.com/office/drawing/2014/main" id="{FF4648CE-35A9-92D5-B7A6-DD1F355BE300}"/>
              </a:ext>
            </a:extLst>
          </p:cNvPr>
          <p:cNvSpPr txBox="1"/>
          <p:nvPr/>
        </p:nvSpPr>
        <p:spPr>
          <a:xfrm>
            <a:off x="5274582" y="400697"/>
            <a:ext cx="3128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参加者は</a:t>
            </a:r>
            <a:br>
              <a:rPr kumimoji="1" lang="en-US" altLang="ja-JP" sz="1400" dirty="0"/>
            </a:br>
            <a:r>
              <a:rPr kumimoji="1" lang="en-US" altLang="ja-JP" sz="1400" dirty="0"/>
              <a:t>Power Apps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Developer</a:t>
            </a:r>
            <a:r>
              <a:rPr kumimoji="1" lang="ja-JP" altLang="en-US" sz="1400"/>
              <a:t> </a:t>
            </a:r>
            <a:r>
              <a:rPr kumimoji="1" lang="en-US" altLang="ja-JP" sz="1400" dirty="0"/>
              <a:t>Plan</a:t>
            </a:r>
            <a:r>
              <a:rPr kumimoji="1" lang="ja-JP" altLang="en-US" sz="1400"/>
              <a:t> </a:t>
            </a:r>
            <a:br>
              <a:rPr kumimoji="1" lang="en-US" altLang="ja-JP" sz="1400" dirty="0"/>
            </a:br>
            <a:r>
              <a:rPr kumimoji="1" lang="ja-JP" altLang="en-US" sz="1400"/>
              <a:t>にサインアップ</a:t>
            </a:r>
            <a:endParaRPr kumimoji="1" lang="ja-JP" altLang="en-US" sz="1400" dirty="0"/>
          </a:p>
        </p:txBody>
      </p:sp>
      <p:sp>
        <p:nvSpPr>
          <p:cNvPr id="41" name="四角形: 角を丸くする 48">
            <a:extLst>
              <a:ext uri="{FF2B5EF4-FFF2-40B4-BE49-F238E27FC236}">
                <a16:creationId xmlns:a16="http://schemas.microsoft.com/office/drawing/2014/main" id="{11ADFB28-2CF5-964E-28B2-030000F1F85A}"/>
              </a:ext>
            </a:extLst>
          </p:cNvPr>
          <p:cNvSpPr/>
          <p:nvPr/>
        </p:nvSpPr>
        <p:spPr>
          <a:xfrm>
            <a:off x="8177710" y="1583371"/>
            <a:ext cx="1889335" cy="8814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テキスト ボックス 50">
            <a:extLst>
              <a:ext uri="{FF2B5EF4-FFF2-40B4-BE49-F238E27FC236}">
                <a16:creationId xmlns:a16="http://schemas.microsoft.com/office/drawing/2014/main" id="{CB9E42FE-60B3-6D0F-4766-B2DC2B9AA406}"/>
              </a:ext>
            </a:extLst>
          </p:cNvPr>
          <p:cNvSpPr txBox="1"/>
          <p:nvPr/>
        </p:nvSpPr>
        <p:spPr>
          <a:xfrm>
            <a:off x="7589798" y="1607736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43" name="四角形: 角を丸くする 54">
            <a:extLst>
              <a:ext uri="{FF2B5EF4-FFF2-40B4-BE49-F238E27FC236}">
                <a16:creationId xmlns:a16="http://schemas.microsoft.com/office/drawing/2014/main" id="{9E295280-3D1C-5BDA-0217-2C716CE83AC5}"/>
              </a:ext>
            </a:extLst>
          </p:cNvPr>
          <p:cNvSpPr/>
          <p:nvPr/>
        </p:nvSpPr>
        <p:spPr>
          <a:xfrm>
            <a:off x="8445053" y="1868903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sp>
        <p:nvSpPr>
          <p:cNvPr id="44" name="四角形: 角を丸くする 48">
            <a:extLst>
              <a:ext uri="{FF2B5EF4-FFF2-40B4-BE49-F238E27FC236}">
                <a16:creationId xmlns:a16="http://schemas.microsoft.com/office/drawing/2014/main" id="{19190AFE-B4F1-BA22-546F-CB83B6686299}"/>
              </a:ext>
            </a:extLst>
          </p:cNvPr>
          <p:cNvSpPr/>
          <p:nvPr/>
        </p:nvSpPr>
        <p:spPr>
          <a:xfrm>
            <a:off x="10074570" y="688620"/>
            <a:ext cx="1889335" cy="88148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テキスト ボックス 50">
            <a:extLst>
              <a:ext uri="{FF2B5EF4-FFF2-40B4-BE49-F238E27FC236}">
                <a16:creationId xmlns:a16="http://schemas.microsoft.com/office/drawing/2014/main" id="{4AD6A70E-7553-1A6B-9A47-7B5F35383055}"/>
              </a:ext>
            </a:extLst>
          </p:cNvPr>
          <p:cNvSpPr txBox="1"/>
          <p:nvPr/>
        </p:nvSpPr>
        <p:spPr>
          <a:xfrm>
            <a:off x="9844101" y="712985"/>
            <a:ext cx="2350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46" name="四角形: 角を丸くする 54">
            <a:extLst>
              <a:ext uri="{FF2B5EF4-FFF2-40B4-BE49-F238E27FC236}">
                <a16:creationId xmlns:a16="http://schemas.microsoft.com/office/drawing/2014/main" id="{9F791CB7-E08B-2C15-D732-1E32EAB7CE66}"/>
              </a:ext>
            </a:extLst>
          </p:cNvPr>
          <p:cNvSpPr/>
          <p:nvPr/>
        </p:nvSpPr>
        <p:spPr>
          <a:xfrm>
            <a:off x="10341913" y="974152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DB43638-1272-2444-9747-94A9E01AE124}"/>
              </a:ext>
            </a:extLst>
          </p:cNvPr>
          <p:cNvCxnSpPr>
            <a:cxnSpLocks/>
          </p:cNvCxnSpPr>
          <p:nvPr/>
        </p:nvCxnSpPr>
        <p:spPr>
          <a:xfrm>
            <a:off x="4520628" y="2100636"/>
            <a:ext cx="3861042" cy="363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D2A9C52-3EB6-85A0-12B9-BCD67111EAF5}"/>
              </a:ext>
            </a:extLst>
          </p:cNvPr>
          <p:cNvCxnSpPr>
            <a:cxnSpLocks/>
          </p:cNvCxnSpPr>
          <p:nvPr/>
        </p:nvCxnSpPr>
        <p:spPr>
          <a:xfrm>
            <a:off x="4495124" y="1192311"/>
            <a:ext cx="5824243" cy="3632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屈折矢印 49">
            <a:extLst>
              <a:ext uri="{FF2B5EF4-FFF2-40B4-BE49-F238E27FC236}">
                <a16:creationId xmlns:a16="http://schemas.microsoft.com/office/drawing/2014/main" id="{473DFFDE-0284-4F6E-DEC4-D869EAE1B071}"/>
              </a:ext>
            </a:extLst>
          </p:cNvPr>
          <p:cNvSpPr/>
          <p:nvPr/>
        </p:nvSpPr>
        <p:spPr>
          <a:xfrm rot="5400000">
            <a:off x="1837668" y="1317094"/>
            <a:ext cx="3443323" cy="5073342"/>
          </a:xfrm>
          <a:prstGeom prst="bentUpArrow">
            <a:avLst>
              <a:gd name="adj1" fmla="val 6685"/>
              <a:gd name="adj2" fmla="val 7754"/>
              <a:gd name="adj3" fmla="val 97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73">
            <a:extLst>
              <a:ext uri="{FF2B5EF4-FFF2-40B4-BE49-F238E27FC236}">
                <a16:creationId xmlns:a16="http://schemas.microsoft.com/office/drawing/2014/main" id="{E953E5A2-E7EA-387A-168A-5AE2DF062591}"/>
              </a:ext>
            </a:extLst>
          </p:cNvPr>
          <p:cNvSpPr/>
          <p:nvPr/>
        </p:nvSpPr>
        <p:spPr>
          <a:xfrm>
            <a:off x="8658980" y="5320813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2" name="四角形: 角を丸くする 73">
            <a:extLst>
              <a:ext uri="{FF2B5EF4-FFF2-40B4-BE49-F238E27FC236}">
                <a16:creationId xmlns:a16="http://schemas.microsoft.com/office/drawing/2014/main" id="{669E63BB-0E95-CB23-7F26-0DD7C3A7B3CD}"/>
              </a:ext>
            </a:extLst>
          </p:cNvPr>
          <p:cNvSpPr/>
          <p:nvPr/>
        </p:nvSpPr>
        <p:spPr>
          <a:xfrm>
            <a:off x="10548315" y="5320813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3" name="テキスト ボックス 68">
            <a:extLst>
              <a:ext uri="{FF2B5EF4-FFF2-40B4-BE49-F238E27FC236}">
                <a16:creationId xmlns:a16="http://schemas.microsoft.com/office/drawing/2014/main" id="{1B7A7CB7-1A74-3B91-DD00-C389018E7590}"/>
              </a:ext>
            </a:extLst>
          </p:cNvPr>
          <p:cNvSpPr txBox="1"/>
          <p:nvPr/>
        </p:nvSpPr>
        <p:spPr>
          <a:xfrm>
            <a:off x="5807605" y="6119123"/>
            <a:ext cx="3188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リソースグループ単位で分離</a:t>
            </a:r>
            <a:endParaRPr kumimoji="1" lang="ja-JP" altLang="en-US" sz="14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B6315DC-4A03-34D8-6A35-5622594759EA}"/>
              </a:ext>
            </a:extLst>
          </p:cNvPr>
          <p:cNvCxnSpPr>
            <a:cxnSpLocks/>
          </p:cNvCxnSpPr>
          <p:nvPr/>
        </p:nvCxnSpPr>
        <p:spPr>
          <a:xfrm>
            <a:off x="4384139" y="3307410"/>
            <a:ext cx="2305152" cy="198755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48">
            <a:extLst>
              <a:ext uri="{FF2B5EF4-FFF2-40B4-BE49-F238E27FC236}">
                <a16:creationId xmlns:a16="http://schemas.microsoft.com/office/drawing/2014/main" id="{4A01C8F8-DF11-3B1C-EF1C-A284DC696C2B}"/>
              </a:ext>
            </a:extLst>
          </p:cNvPr>
          <p:cNvSpPr/>
          <p:nvPr/>
        </p:nvSpPr>
        <p:spPr>
          <a:xfrm>
            <a:off x="8203704" y="5113340"/>
            <a:ext cx="1889335" cy="881481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四角形: 角を丸くする 48">
            <a:extLst>
              <a:ext uri="{FF2B5EF4-FFF2-40B4-BE49-F238E27FC236}">
                <a16:creationId xmlns:a16="http://schemas.microsoft.com/office/drawing/2014/main" id="{20DAD560-1729-6D40-EBD0-14645CFC0D7A}"/>
              </a:ext>
            </a:extLst>
          </p:cNvPr>
          <p:cNvSpPr/>
          <p:nvPr/>
        </p:nvSpPr>
        <p:spPr>
          <a:xfrm>
            <a:off x="10132870" y="5100649"/>
            <a:ext cx="1889335" cy="881481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テキスト ボックス 47">
            <a:extLst>
              <a:ext uri="{FF2B5EF4-FFF2-40B4-BE49-F238E27FC236}">
                <a16:creationId xmlns:a16="http://schemas.microsoft.com/office/drawing/2014/main" id="{FB5EB065-FF54-0E47-E225-5EF80667AB4B}"/>
              </a:ext>
            </a:extLst>
          </p:cNvPr>
          <p:cNvSpPr txBox="1"/>
          <p:nvPr/>
        </p:nvSpPr>
        <p:spPr>
          <a:xfrm>
            <a:off x="4869776" y="1202358"/>
            <a:ext cx="1666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フロント</a:t>
            </a:r>
            <a:r>
              <a:rPr kumimoji="1" lang="ja-JP" altLang="en-US" sz="1400"/>
              <a:t>開発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B43B855-1114-7E9C-F340-27C10B4EA354}"/>
              </a:ext>
            </a:extLst>
          </p:cNvPr>
          <p:cNvSpPr txBox="1"/>
          <p:nvPr/>
        </p:nvSpPr>
        <p:spPr>
          <a:xfrm>
            <a:off x="9852889" y="6056823"/>
            <a:ext cx="2169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Azure Subscription</a:t>
            </a:r>
            <a:endParaRPr kumimoji="1" lang="ja-JP" altLang="en-US" sz="1400" dirty="0"/>
          </a:p>
        </p:txBody>
      </p:sp>
      <p:sp>
        <p:nvSpPr>
          <p:cNvPr id="76" name="テキスト ボックス 47">
            <a:extLst>
              <a:ext uri="{FF2B5EF4-FFF2-40B4-BE49-F238E27FC236}">
                <a16:creationId xmlns:a16="http://schemas.microsoft.com/office/drawing/2014/main" id="{EFD50A2D-3557-EB07-C94E-14662D2542CC}"/>
              </a:ext>
            </a:extLst>
          </p:cNvPr>
          <p:cNvSpPr txBox="1"/>
          <p:nvPr/>
        </p:nvSpPr>
        <p:spPr>
          <a:xfrm>
            <a:off x="4733205" y="1648458"/>
            <a:ext cx="171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バックエンド開発</a:t>
            </a:r>
            <a:endParaRPr kumimoji="1" lang="ja-JP" altLang="en-US" sz="140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4E1D4A4-5605-5195-E5A4-5A4B75DA9B20}"/>
              </a:ext>
            </a:extLst>
          </p:cNvPr>
          <p:cNvCxnSpPr>
            <a:cxnSpLocks/>
          </p:cNvCxnSpPr>
          <p:nvPr/>
        </p:nvCxnSpPr>
        <p:spPr>
          <a:xfrm>
            <a:off x="9122316" y="2538882"/>
            <a:ext cx="1425" cy="282969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7E5F79-32A3-0D3B-A4AE-7C97D6F60F10}"/>
              </a:ext>
            </a:extLst>
          </p:cNvPr>
          <p:cNvCxnSpPr>
            <a:cxnSpLocks/>
          </p:cNvCxnSpPr>
          <p:nvPr/>
        </p:nvCxnSpPr>
        <p:spPr>
          <a:xfrm>
            <a:off x="11035264" y="1549277"/>
            <a:ext cx="2177" cy="3748799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9E04C2B-D88B-8329-61C7-BC0E05DFA6EB}"/>
              </a:ext>
            </a:extLst>
          </p:cNvPr>
          <p:cNvCxnSpPr>
            <a:cxnSpLocks/>
          </p:cNvCxnSpPr>
          <p:nvPr/>
        </p:nvCxnSpPr>
        <p:spPr>
          <a:xfrm>
            <a:off x="7265239" y="3418880"/>
            <a:ext cx="846" cy="188023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48">
            <a:extLst>
              <a:ext uri="{FF2B5EF4-FFF2-40B4-BE49-F238E27FC236}">
                <a16:creationId xmlns:a16="http://schemas.microsoft.com/office/drawing/2014/main" id="{D26BDBB6-386F-B594-63F9-AE4F7B3F7112}"/>
              </a:ext>
            </a:extLst>
          </p:cNvPr>
          <p:cNvSpPr/>
          <p:nvPr/>
        </p:nvSpPr>
        <p:spPr>
          <a:xfrm>
            <a:off x="6266953" y="4014525"/>
            <a:ext cx="5740769" cy="8814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四角形: 角を丸くする 73">
            <a:extLst>
              <a:ext uri="{FF2B5EF4-FFF2-40B4-BE49-F238E27FC236}">
                <a16:creationId xmlns:a16="http://schemas.microsoft.com/office/drawing/2014/main" id="{2035157C-6D53-9847-D14D-EA78344BB10C}"/>
              </a:ext>
            </a:extLst>
          </p:cNvPr>
          <p:cNvSpPr/>
          <p:nvPr/>
        </p:nvSpPr>
        <p:spPr>
          <a:xfrm>
            <a:off x="6756975" y="5289992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6" name="四角形: 角を丸くする 48">
            <a:extLst>
              <a:ext uri="{FF2B5EF4-FFF2-40B4-BE49-F238E27FC236}">
                <a16:creationId xmlns:a16="http://schemas.microsoft.com/office/drawing/2014/main" id="{EB876F5F-DA56-348A-DD08-DE9886B5B105}"/>
              </a:ext>
            </a:extLst>
          </p:cNvPr>
          <p:cNvSpPr/>
          <p:nvPr/>
        </p:nvSpPr>
        <p:spPr>
          <a:xfrm>
            <a:off x="6268464" y="5118620"/>
            <a:ext cx="1889335" cy="881481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41B3114E-385A-7049-0634-099826284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021" y="4200325"/>
            <a:ext cx="518156" cy="518156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78F584-FA9F-08FF-6010-1AC8AAE094D7}"/>
              </a:ext>
            </a:extLst>
          </p:cNvPr>
          <p:cNvSpPr txBox="1"/>
          <p:nvPr/>
        </p:nvSpPr>
        <p:spPr>
          <a:xfrm>
            <a:off x="6962244" y="4347153"/>
            <a:ext cx="1481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API Management</a:t>
            </a:r>
            <a:endParaRPr lang="en-US" altLang="ja-JP" sz="1200" dirty="0"/>
          </a:p>
        </p:txBody>
      </p:sp>
      <p:sp>
        <p:nvSpPr>
          <p:cNvPr id="80" name="テキスト ボックス 47">
            <a:extLst>
              <a:ext uri="{FF2B5EF4-FFF2-40B4-BE49-F238E27FC236}">
                <a16:creationId xmlns:a16="http://schemas.microsoft.com/office/drawing/2014/main" id="{04D261E8-ADF8-30C7-3F35-2DCFC1417EC0}"/>
              </a:ext>
            </a:extLst>
          </p:cNvPr>
          <p:cNvSpPr txBox="1"/>
          <p:nvPr/>
        </p:nvSpPr>
        <p:spPr>
          <a:xfrm>
            <a:off x="9762833" y="2816263"/>
            <a:ext cx="171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API</a:t>
            </a:r>
            <a:r>
              <a:rPr lang="ja-JP" altLang="en-US" sz="1400"/>
              <a:t> 利用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12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2F0B0F9-362A-FED8-8F12-6A493F71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205" y="4467134"/>
            <a:ext cx="518156" cy="51815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E71627-9899-58DE-88B0-F93C4426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7" y="4505970"/>
            <a:ext cx="444226" cy="4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82ACF5D-1EB7-F354-E85F-CD40C0C5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3" y="2895028"/>
            <a:ext cx="807905" cy="807905"/>
          </a:xfrm>
          <a:prstGeom prst="rect">
            <a:avLst/>
          </a:prstGeom>
        </p:spPr>
      </p:pic>
      <p:pic>
        <p:nvPicPr>
          <p:cNvPr id="7" name="図 6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D88CC04-C262-0C15-FA0D-D69612561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2" y="2849372"/>
            <a:ext cx="807905" cy="8079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0CBCB-05E2-8B55-F611-BAECFB3DEF4F}"/>
              </a:ext>
            </a:extLst>
          </p:cNvPr>
          <p:cNvSpPr txBox="1"/>
          <p:nvPr/>
        </p:nvSpPr>
        <p:spPr>
          <a:xfrm>
            <a:off x="2021010" y="2603150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市民開発者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C8D63-74FC-5B7C-E455-D46B4774170E}"/>
              </a:ext>
            </a:extLst>
          </p:cNvPr>
          <p:cNvSpPr txBox="1"/>
          <p:nvPr/>
        </p:nvSpPr>
        <p:spPr>
          <a:xfrm>
            <a:off x="6412901" y="2566205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講師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014C13-9B99-906A-C53C-EE6030502ADA}"/>
              </a:ext>
            </a:extLst>
          </p:cNvPr>
          <p:cNvCxnSpPr>
            <a:cxnSpLocks/>
          </p:cNvCxnSpPr>
          <p:nvPr/>
        </p:nvCxnSpPr>
        <p:spPr>
          <a:xfrm flipH="1">
            <a:off x="3219793" y="3335689"/>
            <a:ext cx="3268818" cy="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メモ 13">
            <a:extLst>
              <a:ext uri="{FF2B5EF4-FFF2-40B4-BE49-F238E27FC236}">
                <a16:creationId xmlns:a16="http://schemas.microsoft.com/office/drawing/2014/main" id="{00F9CCAD-D92E-AA82-D0CD-9286282B90EB}"/>
              </a:ext>
            </a:extLst>
          </p:cNvPr>
          <p:cNvSpPr/>
          <p:nvPr/>
        </p:nvSpPr>
        <p:spPr bwMode="auto">
          <a:xfrm>
            <a:off x="5158427" y="2895029"/>
            <a:ext cx="1107554" cy="10041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定義</a:t>
            </a:r>
            <a:br>
              <a:rPr kumimoji="1" lang="en-US" altLang="ja-JP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</a:b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E73865-FBC9-BC13-63CF-070311F302AA}"/>
              </a:ext>
            </a:extLst>
          </p:cNvPr>
          <p:cNvCxnSpPr>
            <a:cxnSpLocks/>
          </p:cNvCxnSpPr>
          <p:nvPr/>
        </p:nvCxnSpPr>
        <p:spPr>
          <a:xfrm flipH="1">
            <a:off x="2103932" y="3702933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6E3E751-F937-09E0-0636-808B4DC08A30}"/>
              </a:ext>
            </a:extLst>
          </p:cNvPr>
          <p:cNvCxnSpPr>
            <a:cxnSpLocks/>
          </p:cNvCxnSpPr>
          <p:nvPr/>
        </p:nvCxnSpPr>
        <p:spPr>
          <a:xfrm>
            <a:off x="2794914" y="3689900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1F19D-E22F-5D0B-5653-8D7405F3BFAD}"/>
              </a:ext>
            </a:extLst>
          </p:cNvPr>
          <p:cNvSpPr txBox="1"/>
          <p:nvPr/>
        </p:nvSpPr>
        <p:spPr>
          <a:xfrm>
            <a:off x="1223419" y="3709431"/>
            <a:ext cx="131576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画面を作る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F4FF3-5EB6-EC4B-8CE2-DAA18F21D385}"/>
              </a:ext>
            </a:extLst>
          </p:cNvPr>
          <p:cNvSpPr txBox="1"/>
          <p:nvPr/>
        </p:nvSpPr>
        <p:spPr>
          <a:xfrm>
            <a:off x="3042110" y="3651640"/>
            <a:ext cx="1869401" cy="6863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定義ファイルからコネクタを生成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258331-B27A-0391-C39C-6BD240E81157}"/>
              </a:ext>
            </a:extLst>
          </p:cNvPr>
          <p:cNvCxnSpPr>
            <a:cxnSpLocks/>
          </p:cNvCxnSpPr>
          <p:nvPr/>
        </p:nvCxnSpPr>
        <p:spPr>
          <a:xfrm flipV="1">
            <a:off x="2320866" y="4700282"/>
            <a:ext cx="7740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E4D9730-DF06-7A3F-EDB2-AF77FA54F72F}"/>
              </a:ext>
            </a:extLst>
          </p:cNvPr>
          <p:cNvCxnSpPr>
            <a:cxnSpLocks/>
          </p:cNvCxnSpPr>
          <p:nvPr/>
        </p:nvCxnSpPr>
        <p:spPr>
          <a:xfrm flipV="1">
            <a:off x="4190079" y="4704900"/>
            <a:ext cx="24294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8B3DF-61F2-305A-01D3-ABB5DF58A5C0}"/>
              </a:ext>
            </a:extLst>
          </p:cNvPr>
          <p:cNvSpPr txBox="1"/>
          <p:nvPr/>
        </p:nvSpPr>
        <p:spPr>
          <a:xfrm>
            <a:off x="2310115" y="4720087"/>
            <a:ext cx="784845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関数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157152-8171-14DE-E098-922CAD17C237}"/>
              </a:ext>
            </a:extLst>
          </p:cNvPr>
          <p:cNvSpPr txBox="1"/>
          <p:nvPr/>
        </p:nvSpPr>
        <p:spPr>
          <a:xfrm>
            <a:off x="4018513" y="4700282"/>
            <a:ext cx="124009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8CC0BE0-0913-D8E1-C085-33CA3F866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18" y="4474271"/>
            <a:ext cx="597727" cy="460280"/>
          </a:xfrm>
          <a:prstGeom prst="rect">
            <a:avLst/>
          </a:prstGeom>
        </p:spPr>
      </p:pic>
      <p:sp>
        <p:nvSpPr>
          <p:cNvPr id="24" name="左カーブ矢印 23">
            <a:extLst>
              <a:ext uri="{FF2B5EF4-FFF2-40B4-BE49-F238E27FC236}">
                <a16:creationId xmlns:a16="http://schemas.microsoft.com/office/drawing/2014/main" id="{CBD375B2-61B3-C2E0-5156-0F552822FD49}"/>
              </a:ext>
            </a:extLst>
          </p:cNvPr>
          <p:cNvSpPr/>
          <p:nvPr/>
        </p:nvSpPr>
        <p:spPr>
          <a:xfrm>
            <a:off x="7481345" y="3270612"/>
            <a:ext cx="568411" cy="1546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B2ECF8-2092-CBAE-D850-6B6217530C9C}"/>
              </a:ext>
            </a:extLst>
          </p:cNvPr>
          <p:cNvSpPr txBox="1"/>
          <p:nvPr/>
        </p:nvSpPr>
        <p:spPr>
          <a:xfrm>
            <a:off x="7312361" y="376708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準備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0F55DB3-7BFA-BE05-D31E-37A4BC358C7B}"/>
              </a:ext>
            </a:extLst>
          </p:cNvPr>
          <p:cNvSpPr txBox="1"/>
          <p:nvPr/>
        </p:nvSpPr>
        <p:spPr>
          <a:xfrm>
            <a:off x="6734616" y="491617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E17F9F9-F1B4-FD6C-6D37-6FB45C6DEAE9}"/>
              </a:ext>
            </a:extLst>
          </p:cNvPr>
          <p:cNvSpPr/>
          <p:nvPr/>
        </p:nvSpPr>
        <p:spPr>
          <a:xfrm>
            <a:off x="964096" y="2276061"/>
            <a:ext cx="3947415" cy="3132554"/>
          </a:xfrm>
          <a:prstGeom prst="roundRect">
            <a:avLst>
              <a:gd name="adj" fmla="val 8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6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97</Words>
  <Application>Microsoft Macintosh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 2013 - 2022</vt:lpstr>
      <vt:lpstr>Module 1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</cp:revision>
  <dcterms:created xsi:type="dcterms:W3CDTF">2022-12-20T13:05:06Z</dcterms:created>
  <dcterms:modified xsi:type="dcterms:W3CDTF">2022-12-26T05:49:38Z</dcterms:modified>
</cp:coreProperties>
</file>