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0" r:id="rId3"/>
    <p:sldId id="273" r:id="rId4"/>
    <p:sldId id="272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DA138-BB24-7A70-7B12-DD3164847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F8AFEB-7EAC-9E9A-110C-5292F81D0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34AB2-CBEF-C7A1-F0EE-8521D43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60A42-3517-C928-E39D-A95E9602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D1D255-77B3-B53F-060D-11AA2F67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5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D0693-C20E-BEC4-FEEE-3D886CF8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C1563A-F1ED-3B28-3A37-13D394A5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3652D-DF36-5235-577B-97374929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D2B72-9C53-1FE7-730D-2B2FDED9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B782D8-F89B-BD69-D07D-8CD1F448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2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A9823C-4F03-17BB-8F1A-1E0FDB90D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8511E2-9140-6B25-4E5E-AC22347B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644B2-69EC-ED5F-76C6-6F468063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8F8BA-C7DA-C5D5-2B7C-9AF45E00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371EE-1429-F34F-F275-B5CFB3A3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64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87EC1-3AF4-975F-6AC9-DBAF5C95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2341F5-3D3F-F9BE-8A31-2988C4C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2F0C68-E8AA-E9CB-17C5-8C9C15BF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84CB5-71FE-DB76-E561-A88FFFC4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32B22F-E773-42F8-3E1C-C6BAD049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9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B9901-31EC-09A0-C0FE-2851231D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D5EA83-C649-9BF5-650F-E1256B67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84413-74FE-C238-9074-8D4925D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0EF31D-0CEA-A9AF-78AA-096232C2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182D15-9BBB-DDF2-A575-3B571980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4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07F14-6F2E-67A3-6DC1-AD437D17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771BFF-630E-3B89-5510-32783190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F37188-2969-3A05-DB31-4F042604E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E44450-D5E6-E357-1D8E-0D84B11F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EB267-AD59-E892-C2FE-79536BA4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E6BCBE-727C-9A5C-E3F8-6DB71ECB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1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AB041-2B40-5D2B-3D6E-251C039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BEB16-6E02-2A5D-484C-0DFDCBF51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12ABB2-5758-478C-6F8E-699DAAEE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9B4D19-38B4-CFFC-CAD8-89306FCEB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B8587E-2346-2E6E-2A73-B9D7FBA60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C2BAF8-6C48-A8B3-B1FE-B708189D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ACCAF3-7264-03B3-F28E-8B4784F4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7A1A6-D6F6-312C-1EA9-D53A61F7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4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DE4BA-8C8E-D94B-2C5E-DE008995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138D2E-5CAB-5699-6C63-BD0B2873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FC3650-8FBF-4EB1-D483-3156573E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088468-4D8D-4E1C-D2BA-AB15E0F7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0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915593-5AB0-0907-827E-16BC22B9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3127EC-EF54-4189-B543-718CAA1C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DC260E-37E9-E325-F2A7-0C6BD9E1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2BB6E-5424-6BA6-7925-3E78FA96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51490-7CFA-7BBA-5BB3-4EC0AD416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D65F60-8C5E-1982-0CCA-53DD704E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93C42-8B68-B795-C5B7-CE2ED482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DF740-C427-59C3-895F-E09999C8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133CF2-74FB-9EA1-D700-B4AB1E7C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0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903CB-90A3-90F6-4527-981F70B5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4CC6AA-6DE3-B57E-9E99-4BF1C153C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C8CF16-C587-C563-4425-F6BB3481F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1BD2B8-6B73-5489-F44E-D6C3CB71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5E1FBC-9467-63F8-95DB-F32E3C12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4A217B-A06A-E62E-7900-6D187F2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8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252952-0CE3-8074-A022-2BB06BFE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250C0-E015-3C38-C420-BABD4873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F14F6-DFD8-1A5F-6FBB-EDE896874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09BCF-83D3-623F-54B7-E9CD8D0F7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AAE70-F96C-9C58-6C4D-84F514547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9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60B34C9-7E28-A03D-C24C-C5649CAC2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26" y="2815887"/>
            <a:ext cx="977566" cy="977566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821DF795-7DEB-AA99-FAF8-9FC38AB80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1899" y="3983218"/>
            <a:ext cx="917946" cy="91794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3E5E607-0E7A-CBA6-032F-4E78DADB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06" y="3251145"/>
            <a:ext cx="650392" cy="65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DE579FD-9755-5103-B8B0-CC230F3EA188}"/>
              </a:ext>
            </a:extLst>
          </p:cNvPr>
          <p:cNvCxnSpPr>
            <a:cxnSpLocks/>
          </p:cNvCxnSpPr>
          <p:nvPr/>
        </p:nvCxnSpPr>
        <p:spPr>
          <a:xfrm>
            <a:off x="4098316" y="3741939"/>
            <a:ext cx="1190926" cy="56175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7E7BC76-F907-3B60-FB47-D2B3E27A938A}"/>
              </a:ext>
            </a:extLst>
          </p:cNvPr>
          <p:cNvCxnSpPr>
            <a:cxnSpLocks/>
          </p:cNvCxnSpPr>
          <p:nvPr/>
        </p:nvCxnSpPr>
        <p:spPr>
          <a:xfrm>
            <a:off x="4108621" y="4527349"/>
            <a:ext cx="1190926" cy="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47C1C0FA-2740-6D14-7617-5130C8E6D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867" y="4237936"/>
            <a:ext cx="650392" cy="65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B0DEBDB-92DC-EA16-BA4E-11F3F36A529F}"/>
              </a:ext>
            </a:extLst>
          </p:cNvPr>
          <p:cNvCxnSpPr>
            <a:cxnSpLocks/>
          </p:cNvCxnSpPr>
          <p:nvPr/>
        </p:nvCxnSpPr>
        <p:spPr>
          <a:xfrm flipV="1">
            <a:off x="4108621" y="4785582"/>
            <a:ext cx="1190926" cy="56175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75766EF2-0318-3803-1C4A-E3F4D7A44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06" y="5141292"/>
            <a:ext cx="650392" cy="65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2C05C6D-9AEA-B794-04B7-49A68952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42" y="3902769"/>
            <a:ext cx="977566" cy="977566"/>
          </a:xfrm>
          <a:prstGeom prst="rect">
            <a:avLst/>
          </a:prstGeom>
        </p:spPr>
      </p:pic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A073EC6-B6E7-9207-A356-A93EBF9AF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54" y="4866601"/>
            <a:ext cx="977566" cy="977566"/>
          </a:xfrm>
          <a:prstGeom prst="rect">
            <a:avLst/>
          </a:prstGeom>
        </p:spPr>
      </p:pic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F4A7BD8E-F81B-C5FC-D40C-BEAD9B87D374}"/>
              </a:ext>
            </a:extLst>
          </p:cNvPr>
          <p:cNvSpPr/>
          <p:nvPr/>
        </p:nvSpPr>
        <p:spPr bwMode="auto">
          <a:xfrm>
            <a:off x="6662879" y="3251145"/>
            <a:ext cx="2797174" cy="2290846"/>
          </a:xfrm>
          <a:prstGeom prst="wedgeRectCallout">
            <a:avLst>
              <a:gd name="adj1" fmla="val -71849"/>
              <a:gd name="adj2" fmla="val -29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C0594A8-77D6-D796-C517-F3B0D9B1E780}"/>
              </a:ext>
            </a:extLst>
          </p:cNvPr>
          <p:cNvSpPr/>
          <p:nvPr/>
        </p:nvSpPr>
        <p:spPr bwMode="auto">
          <a:xfrm>
            <a:off x="6970529" y="3461291"/>
            <a:ext cx="2181873" cy="4021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 err="1">
                <a:solidFill>
                  <a:schemeClr val="tx2"/>
                </a:solidFill>
                <a:cs typeface="Segoe UI" pitchFamily="34" charset="0"/>
              </a:rPr>
              <a:t>Todo</a:t>
            </a: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578D91B-2C2D-1C77-ABB7-4E402D8DF775}"/>
              </a:ext>
            </a:extLst>
          </p:cNvPr>
          <p:cNvSpPr/>
          <p:nvPr/>
        </p:nvSpPr>
        <p:spPr bwMode="auto">
          <a:xfrm>
            <a:off x="6961053" y="3952790"/>
            <a:ext cx="2181873" cy="4021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dirty="0">
                <a:solidFill>
                  <a:schemeClr val="tx2"/>
                </a:solidFill>
                <a:cs typeface="Segoe UI" pitchFamily="34" charset="0"/>
              </a:rPr>
              <a:t>配送状況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132EAF6-2D30-11A5-F600-4BE07060CDE7}"/>
              </a:ext>
            </a:extLst>
          </p:cNvPr>
          <p:cNvSpPr/>
          <p:nvPr/>
        </p:nvSpPr>
        <p:spPr bwMode="auto">
          <a:xfrm>
            <a:off x="6961053" y="4458054"/>
            <a:ext cx="2181873" cy="4021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dirty="0">
                <a:solidFill>
                  <a:schemeClr val="tx2"/>
                </a:solidFill>
                <a:cs typeface="Segoe UI" pitchFamily="34" charset="0"/>
              </a:rPr>
              <a:t>受発注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E967AB8-06F6-6CAE-DE5E-3B6B3513D4DC}"/>
              </a:ext>
            </a:extLst>
          </p:cNvPr>
          <p:cNvSpPr/>
          <p:nvPr/>
        </p:nvSpPr>
        <p:spPr bwMode="auto">
          <a:xfrm>
            <a:off x="6981691" y="4977671"/>
            <a:ext cx="2181873" cy="4021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 err="1">
                <a:solidFill>
                  <a:schemeClr val="tx2"/>
                </a:solidFill>
                <a:cs typeface="Segoe UI" pitchFamily="34" charset="0"/>
              </a:rPr>
              <a:t>Etc</a:t>
            </a:r>
            <a:r>
              <a:rPr kumimoji="1" lang="en-US" altLang="ja-JP" dirty="0">
                <a:solidFill>
                  <a:schemeClr val="tx2"/>
                </a:solidFill>
                <a:cs typeface="Segoe UI" pitchFamily="34" charset="0"/>
              </a:rPr>
              <a:t>…</a:t>
            </a: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8BC199C-CB70-CC49-EBB9-9CE00F66490F}"/>
              </a:ext>
            </a:extLst>
          </p:cNvPr>
          <p:cNvSpPr txBox="1"/>
          <p:nvPr/>
        </p:nvSpPr>
        <p:spPr>
          <a:xfrm>
            <a:off x="4337656" y="34547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発見と利用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C5A90-CA63-2583-2138-1521A383B522}"/>
              </a:ext>
            </a:extLst>
          </p:cNvPr>
          <p:cNvSpPr txBox="1"/>
          <p:nvPr/>
        </p:nvSpPr>
        <p:spPr>
          <a:xfrm>
            <a:off x="5673438" y="49011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D9A3EB6-4EFB-B839-4703-3C42B5D43AB2}"/>
              </a:ext>
            </a:extLst>
          </p:cNvPr>
          <p:cNvSpPr txBox="1"/>
          <p:nvPr/>
        </p:nvSpPr>
        <p:spPr>
          <a:xfrm>
            <a:off x="1282660" y="32434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市民開発者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43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F61AD6-A081-F430-EE5F-B07C5B578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2" y="266232"/>
            <a:ext cx="4139994" cy="2381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160E402-B2F6-E783-E85C-232E8C65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424" y="242575"/>
            <a:ext cx="4345021" cy="2405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3F77DA2-067A-F801-2D8D-0BA72C4B2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70" y="2878896"/>
            <a:ext cx="4670661" cy="3736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D76A55E3-D47D-313A-307E-ACDBBF029620}"/>
              </a:ext>
            </a:extLst>
          </p:cNvPr>
          <p:cNvSpPr/>
          <p:nvPr/>
        </p:nvSpPr>
        <p:spPr>
          <a:xfrm>
            <a:off x="3307645" y="5583825"/>
            <a:ext cx="1974086" cy="410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967DDD9-8369-7501-5ED0-0E66E5512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458" y="2878896"/>
            <a:ext cx="4608641" cy="3893013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832BB9CC-BF53-702D-E470-907FF0BFE758}"/>
              </a:ext>
            </a:extLst>
          </p:cNvPr>
          <p:cNvSpPr/>
          <p:nvPr/>
        </p:nvSpPr>
        <p:spPr>
          <a:xfrm>
            <a:off x="5887890" y="5645674"/>
            <a:ext cx="2770687" cy="4954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15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56C706-CAED-E361-B6D2-841866E6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Module </a:t>
            </a:r>
            <a:r>
              <a:rPr lang="ja-JP" altLang="en-US"/>
              <a:t>２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18DD1D5-C103-7EC3-5E1A-20E7A307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99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56C706-CAED-E361-B6D2-841866E6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Module </a:t>
            </a:r>
            <a:r>
              <a:rPr lang="ja-JP" altLang="en-US"/>
              <a:t>２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18DD1D5-C103-7EC3-5E1A-20E7A307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Step2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066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E559648-1D34-DB7A-07FA-FA3D4E09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5" y="1068865"/>
            <a:ext cx="5311671" cy="3616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93B0FC50-44FA-81A5-813E-20D69F2927BA}"/>
              </a:ext>
            </a:extLst>
          </p:cNvPr>
          <p:cNvSpPr/>
          <p:nvPr/>
        </p:nvSpPr>
        <p:spPr>
          <a:xfrm>
            <a:off x="4856888" y="1068865"/>
            <a:ext cx="609600" cy="4176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71DCBD2-A73E-AAFE-B62F-A3DDE35D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154" y="1068865"/>
            <a:ext cx="6423471" cy="5516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56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1959F02-7FC3-2C84-21EE-6879D2FA6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601"/>
          <a:stretch/>
        </p:blipFill>
        <p:spPr>
          <a:xfrm>
            <a:off x="341396" y="350229"/>
            <a:ext cx="4907425" cy="3203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017196-4B94-ADE4-7BB9-FA58AC4E7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601"/>
          <a:stretch/>
        </p:blipFill>
        <p:spPr>
          <a:xfrm>
            <a:off x="341396" y="3747124"/>
            <a:ext cx="4907425" cy="295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95218E6-EF67-1E02-3DF7-80D8C6EA8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891" y="438146"/>
            <a:ext cx="7065818" cy="6232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DF1AF16F-5BB5-8A82-D958-FDA1E7AF5197}"/>
              </a:ext>
            </a:extLst>
          </p:cNvPr>
          <p:cNvSpPr/>
          <p:nvPr/>
        </p:nvSpPr>
        <p:spPr>
          <a:xfrm>
            <a:off x="442932" y="1952189"/>
            <a:ext cx="4637067" cy="4410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9659FDB6-7379-DFFA-2100-8643BC16F020}"/>
              </a:ext>
            </a:extLst>
          </p:cNvPr>
          <p:cNvSpPr/>
          <p:nvPr/>
        </p:nvSpPr>
        <p:spPr>
          <a:xfrm>
            <a:off x="465286" y="6118578"/>
            <a:ext cx="1194182" cy="434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27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EC4B372-0ED4-AEE7-2E08-65AE4152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" y="596269"/>
            <a:ext cx="6423471" cy="5665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35F2EB0-1AC9-8465-D39C-EEFCC4B68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773" y="596269"/>
            <a:ext cx="6423471" cy="5665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FC295FA-4762-6189-9C35-4A9A74DC53AC}"/>
              </a:ext>
            </a:extLst>
          </p:cNvPr>
          <p:cNvSpPr/>
          <p:nvPr/>
        </p:nvSpPr>
        <p:spPr>
          <a:xfrm>
            <a:off x="4037931" y="597112"/>
            <a:ext cx="554182" cy="3451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D8FDE586-C7CC-CC85-E7A2-D741111866CE}"/>
              </a:ext>
            </a:extLst>
          </p:cNvPr>
          <p:cNvSpPr/>
          <p:nvPr/>
        </p:nvSpPr>
        <p:spPr>
          <a:xfrm>
            <a:off x="261797" y="2702490"/>
            <a:ext cx="821935" cy="3451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44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DC4B0F2-B70A-CA6B-9DD9-A8477A45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5" y="286434"/>
            <a:ext cx="7772400" cy="2988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角丸四角形 2">
            <a:extLst>
              <a:ext uri="{FF2B5EF4-FFF2-40B4-BE49-F238E27FC236}">
                <a16:creationId xmlns:a16="http://schemas.microsoft.com/office/drawing/2014/main" id="{0D312E47-8624-67DE-CD99-05055A336D77}"/>
              </a:ext>
            </a:extLst>
          </p:cNvPr>
          <p:cNvSpPr/>
          <p:nvPr/>
        </p:nvSpPr>
        <p:spPr>
          <a:xfrm>
            <a:off x="5477264" y="286434"/>
            <a:ext cx="821935" cy="3451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594718EF-6702-2717-4DCB-1BFE128BC65A}"/>
              </a:ext>
            </a:extLst>
          </p:cNvPr>
          <p:cNvSpPr/>
          <p:nvPr/>
        </p:nvSpPr>
        <p:spPr>
          <a:xfrm>
            <a:off x="436775" y="2369234"/>
            <a:ext cx="821935" cy="3451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1F347BE-C2CA-081C-AA54-7B6B2BDCA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245" y="1163304"/>
            <a:ext cx="7772400" cy="5408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B0EA5AB-5290-673D-9CF2-5964C3FF31FA}"/>
              </a:ext>
            </a:extLst>
          </p:cNvPr>
          <p:cNvSpPr/>
          <p:nvPr/>
        </p:nvSpPr>
        <p:spPr>
          <a:xfrm>
            <a:off x="4376599" y="6226369"/>
            <a:ext cx="821935" cy="3451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EC6B5B7-B652-3B17-97C6-CD1DE50EBB8A}"/>
              </a:ext>
            </a:extLst>
          </p:cNvPr>
          <p:cNvSpPr/>
          <p:nvPr/>
        </p:nvSpPr>
        <p:spPr>
          <a:xfrm>
            <a:off x="4367463" y="3979481"/>
            <a:ext cx="4181718" cy="603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0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4A679E7-4ED4-3B1E-72B4-B36B269A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7" y="212047"/>
            <a:ext cx="6423471" cy="4469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F5856B2-D345-337C-17F3-CDC236A35CBB}"/>
              </a:ext>
            </a:extLst>
          </p:cNvPr>
          <p:cNvSpPr/>
          <p:nvPr/>
        </p:nvSpPr>
        <p:spPr>
          <a:xfrm>
            <a:off x="4196577" y="227738"/>
            <a:ext cx="617532" cy="3138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036731E-F17B-8CBF-13A6-923A8C98DD0F}"/>
              </a:ext>
            </a:extLst>
          </p:cNvPr>
          <p:cNvSpPr/>
          <p:nvPr/>
        </p:nvSpPr>
        <p:spPr>
          <a:xfrm>
            <a:off x="235256" y="2595736"/>
            <a:ext cx="1093996" cy="2852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2660983-5887-729E-87DB-BA6CC90F3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43" y="227738"/>
            <a:ext cx="3134798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922BA152-1108-6A4D-D58C-D94EADBC4A58}"/>
              </a:ext>
            </a:extLst>
          </p:cNvPr>
          <p:cNvSpPr/>
          <p:nvPr/>
        </p:nvSpPr>
        <p:spPr>
          <a:xfrm>
            <a:off x="6191311" y="1548539"/>
            <a:ext cx="617532" cy="3138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CA89CF08-31F2-695C-0F5F-A6E883FFA710}"/>
              </a:ext>
            </a:extLst>
          </p:cNvPr>
          <p:cNvSpPr/>
          <p:nvPr/>
        </p:nvSpPr>
        <p:spPr>
          <a:xfrm>
            <a:off x="6957685" y="541553"/>
            <a:ext cx="2762048" cy="5308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9972DE06-6663-CECE-3734-AA6EE0CBED84}"/>
              </a:ext>
            </a:extLst>
          </p:cNvPr>
          <p:cNvSpPr/>
          <p:nvPr/>
        </p:nvSpPr>
        <p:spPr>
          <a:xfrm>
            <a:off x="6808843" y="5401188"/>
            <a:ext cx="968081" cy="5308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F38B025-2035-E96E-125D-5C9D7D10E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2483" y="212047"/>
            <a:ext cx="3134798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C5CDDE6E-18EF-8834-7690-AF8A05070041}"/>
              </a:ext>
            </a:extLst>
          </p:cNvPr>
          <p:cNvSpPr/>
          <p:nvPr/>
        </p:nvSpPr>
        <p:spPr>
          <a:xfrm>
            <a:off x="10203741" y="423739"/>
            <a:ext cx="968081" cy="3296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2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D3858E1-18DC-F027-FB3D-A6257D5C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" y="428172"/>
            <a:ext cx="4597364" cy="3540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9E4841E-F897-C298-B7B4-A41FA43F1379}"/>
              </a:ext>
            </a:extLst>
          </p:cNvPr>
          <p:cNvSpPr/>
          <p:nvPr/>
        </p:nvSpPr>
        <p:spPr>
          <a:xfrm>
            <a:off x="3391665" y="2282317"/>
            <a:ext cx="1485134" cy="3138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36A35D0-904B-0004-F154-7C80B7FD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355" y="428172"/>
            <a:ext cx="7772400" cy="4627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5CAAE81-7B2D-C5F8-3BF7-7D8B813E3C58}"/>
              </a:ext>
            </a:extLst>
          </p:cNvPr>
          <p:cNvSpPr/>
          <p:nvPr/>
        </p:nvSpPr>
        <p:spPr>
          <a:xfrm>
            <a:off x="11733833" y="526895"/>
            <a:ext cx="629842" cy="3138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DF67C28B-646A-BBD6-0B1E-2E98A996DB4E}"/>
              </a:ext>
            </a:extLst>
          </p:cNvPr>
          <p:cNvSpPr/>
          <p:nvPr/>
        </p:nvSpPr>
        <p:spPr>
          <a:xfrm>
            <a:off x="5621867" y="4556536"/>
            <a:ext cx="4387840" cy="2412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16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18</Words>
  <Application>Microsoft Macintosh PowerPoint</Application>
  <PresentationFormat>ワイド画面</PresentationFormat>
  <Paragraphs>11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 2013 - 2022</vt:lpstr>
      <vt:lpstr>PowerPoint プレゼンテーション</vt:lpstr>
      <vt:lpstr>Module ２</vt:lpstr>
      <vt:lpstr>Module 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62</cp:revision>
  <dcterms:created xsi:type="dcterms:W3CDTF">2022-12-20T13:05:06Z</dcterms:created>
  <dcterms:modified xsi:type="dcterms:W3CDTF">2023-01-18T12:57:33Z</dcterms:modified>
</cp:coreProperties>
</file>