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076138617" r:id="rId3"/>
    <p:sldId id="2076138618" r:id="rId4"/>
    <p:sldId id="207613861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353">
                <a:solidFill>
                  <a:schemeClr val="tx2"/>
                </a:solidFill>
              </a:defRPr>
            </a:lvl2pPr>
            <a:lvl3pPr marL="224054" indent="0">
              <a:buNone/>
              <a:defRPr sz="1961">
                <a:solidFill>
                  <a:schemeClr val="tx2"/>
                </a:solidFill>
              </a:defRPr>
            </a:lvl3pPr>
            <a:lvl4pPr marL="448107" indent="0">
              <a:buNone/>
              <a:defRPr sz="1765">
                <a:solidFill>
                  <a:schemeClr val="tx2"/>
                </a:solidFill>
              </a:defRPr>
            </a:lvl4pPr>
            <a:lvl5pPr marL="672161" indent="0">
              <a:buNone/>
              <a:defRPr sz="1568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9413846" y="6464907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BA3A-7840-470E-A799-24933E851897}" type="slidenum">
              <a:rPr lang="ja-JP" alt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146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Module 3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ECAF8A-60E5-A64A-8E95-C927FC19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BA3A-7840-470E-A799-24933E851897}" type="slidenum">
              <a:rPr lang="ja-JP" altLang="en-US" smtClean="0">
                <a:solidFill>
                  <a:srgbClr val="505050">
                    <a:tint val="75000"/>
                  </a:srgbClr>
                </a:solidFill>
              </a:rPr>
              <a:pPr/>
              <a:t>2</a:t>
            </a:fld>
            <a:endParaRPr lang="ja-JP" alt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6D7D162C-42A7-6348-AE68-132B524E47D7}"/>
              </a:ext>
            </a:extLst>
          </p:cNvPr>
          <p:cNvSpPr/>
          <p:nvPr/>
        </p:nvSpPr>
        <p:spPr bwMode="auto">
          <a:xfrm>
            <a:off x="5854121" y="173084"/>
            <a:ext cx="5465280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 仕様の合意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F4B8572F-475F-DB4D-86F2-28E80A7F887E}"/>
              </a:ext>
            </a:extLst>
          </p:cNvPr>
          <p:cNvSpPr/>
          <p:nvPr/>
        </p:nvSpPr>
        <p:spPr bwMode="auto">
          <a:xfrm>
            <a:off x="5854121" y="2491245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カスタムコネクタの作成とテスト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3A22A373-9B69-774A-9327-E7F9AAEF1540}"/>
              </a:ext>
            </a:extLst>
          </p:cNvPr>
          <p:cNvSpPr/>
          <p:nvPr/>
        </p:nvSpPr>
        <p:spPr bwMode="auto">
          <a:xfrm>
            <a:off x="8785019" y="975040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Open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　</a:t>
            </a: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　仕様の作成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E5087EBD-B444-2847-AA21-1543F22DC6B6}"/>
              </a:ext>
            </a:extLst>
          </p:cNvPr>
          <p:cNvSpPr/>
          <p:nvPr/>
        </p:nvSpPr>
        <p:spPr bwMode="auto">
          <a:xfrm>
            <a:off x="8785019" y="1688256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　</a:t>
            </a: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Management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　の作成と </a:t>
            </a: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　定義の追加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2E9AB83F-3FBE-5144-B9FD-4471D53C2A76}"/>
              </a:ext>
            </a:extLst>
          </p:cNvPr>
          <p:cNvSpPr/>
          <p:nvPr/>
        </p:nvSpPr>
        <p:spPr bwMode="auto">
          <a:xfrm>
            <a:off x="8785019" y="2401473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モック応答の動作確認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22C3F77-C802-4543-83EA-183D9D2B7D8D}"/>
              </a:ext>
            </a:extLst>
          </p:cNvPr>
          <p:cNvSpPr/>
          <p:nvPr/>
        </p:nvSpPr>
        <p:spPr bwMode="auto">
          <a:xfrm>
            <a:off x="8785019" y="3114689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バックエンド </a:t>
            </a: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 の実装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C70A48A5-3B45-324D-8D6E-6DDE4587A6EB}"/>
              </a:ext>
            </a:extLst>
          </p:cNvPr>
          <p:cNvSpPr/>
          <p:nvPr/>
        </p:nvSpPr>
        <p:spPr bwMode="auto">
          <a:xfrm>
            <a:off x="8785019" y="3827906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 のリビジョン更新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（バージョン更新）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2CEA12D2-3588-8847-B647-05DFD1CBB42C}"/>
              </a:ext>
            </a:extLst>
          </p:cNvPr>
          <p:cNvSpPr/>
          <p:nvPr/>
        </p:nvSpPr>
        <p:spPr bwMode="auto">
          <a:xfrm>
            <a:off x="5860348" y="3214009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キャンバスアプリの開発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053E7E75-8AD3-1244-A1B7-6F88558521D8}"/>
              </a:ext>
            </a:extLst>
          </p:cNvPr>
          <p:cNvSpPr/>
          <p:nvPr/>
        </p:nvSpPr>
        <p:spPr bwMode="auto">
          <a:xfrm>
            <a:off x="5860348" y="3936773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正式版 </a:t>
            </a:r>
            <a:r>
              <a:rPr lang="en-US" altLang="ja-JP" sz="1372" dirty="0">
                <a:solidFill>
                  <a:schemeClr val="tx2"/>
                </a:solidFill>
                <a:cs typeface="Segoe UI" pitchFamily="34" charset="0"/>
              </a:rPr>
              <a:t>API</a:t>
            </a: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 によるテスト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2D1B7D0D-0E8C-AB4F-AB2D-B6FAA7B90D7E}"/>
              </a:ext>
            </a:extLst>
          </p:cNvPr>
          <p:cNvSpPr/>
          <p:nvPr/>
        </p:nvSpPr>
        <p:spPr bwMode="auto">
          <a:xfrm>
            <a:off x="5850756" y="4640049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ユーザーへ共有と利用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EB07B93D-3987-824A-B0FA-A34AA11C8A00}"/>
              </a:ext>
            </a:extLst>
          </p:cNvPr>
          <p:cNvCxnSpPr>
            <a:cxnSpLocks/>
            <a:stCxn id="62" idx="1"/>
            <a:endCxn id="61" idx="0"/>
          </p:cNvCxnSpPr>
          <p:nvPr/>
        </p:nvCxnSpPr>
        <p:spPr>
          <a:xfrm rot="10800000" flipV="1">
            <a:off x="7121314" y="1224560"/>
            <a:ext cx="1663706" cy="1266683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7BCF12C-BC27-9541-A264-0520B50215BD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rot="16200000" flipH="1">
            <a:off x="9168030" y="90858"/>
            <a:ext cx="302913" cy="146544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2D68C567-4C56-8147-AABC-12B314EB24C3}"/>
              </a:ext>
            </a:extLst>
          </p:cNvPr>
          <p:cNvCxnSpPr>
            <a:cxnSpLocks/>
            <a:stCxn id="64" idx="1"/>
            <a:endCxn id="61" idx="3"/>
          </p:cNvCxnSpPr>
          <p:nvPr/>
        </p:nvCxnSpPr>
        <p:spPr>
          <a:xfrm rot="10800000" flipV="1">
            <a:off x="8388504" y="2650994"/>
            <a:ext cx="396515" cy="897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E40505C5-FD6B-3749-96B1-B18AB8F77CA1}"/>
              </a:ext>
            </a:extLst>
          </p:cNvPr>
          <p:cNvCxnSpPr>
            <a:cxnSpLocks/>
          </p:cNvCxnSpPr>
          <p:nvPr/>
        </p:nvCxnSpPr>
        <p:spPr>
          <a:xfrm rot="5400000">
            <a:off x="9930702" y="1595589"/>
            <a:ext cx="243015" cy="124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9C76D0C3-5A4E-8B4D-B840-2E4C278437D5}"/>
              </a:ext>
            </a:extLst>
          </p:cNvPr>
          <p:cNvCxnSpPr>
            <a:cxnSpLocks/>
          </p:cNvCxnSpPr>
          <p:nvPr/>
        </p:nvCxnSpPr>
        <p:spPr>
          <a:xfrm rot="5400000">
            <a:off x="9930702" y="2337646"/>
            <a:ext cx="243015" cy="124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カギ線コネクタ 75">
            <a:extLst>
              <a:ext uri="{FF2B5EF4-FFF2-40B4-BE49-F238E27FC236}">
                <a16:creationId xmlns:a16="http://schemas.microsoft.com/office/drawing/2014/main" id="{428EE490-9432-7346-B8C4-3A36B9BE4D7C}"/>
              </a:ext>
            </a:extLst>
          </p:cNvPr>
          <p:cNvCxnSpPr>
            <a:cxnSpLocks/>
          </p:cNvCxnSpPr>
          <p:nvPr/>
        </p:nvCxnSpPr>
        <p:spPr>
          <a:xfrm rot="5400000">
            <a:off x="9959876" y="3050530"/>
            <a:ext cx="184670" cy="124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14AB9319-DA48-104D-9996-1E4774114D07}"/>
              </a:ext>
            </a:extLst>
          </p:cNvPr>
          <p:cNvCxnSpPr>
            <a:cxnSpLocks/>
          </p:cNvCxnSpPr>
          <p:nvPr/>
        </p:nvCxnSpPr>
        <p:spPr>
          <a:xfrm rot="5400000">
            <a:off x="9959876" y="3734242"/>
            <a:ext cx="184670" cy="124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カギ線コネクタ 77">
            <a:extLst>
              <a:ext uri="{FF2B5EF4-FFF2-40B4-BE49-F238E27FC236}">
                <a16:creationId xmlns:a16="http://schemas.microsoft.com/office/drawing/2014/main" id="{09C42169-4522-D443-91EE-DB8116DC73EB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rot="16200000" flipH="1">
            <a:off x="7012564" y="3099034"/>
            <a:ext cx="223722" cy="622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8798A473-6310-FE41-87E9-371E6A11D808}"/>
              </a:ext>
            </a:extLst>
          </p:cNvPr>
          <p:cNvCxnSpPr>
            <a:cxnSpLocks/>
            <a:stCxn id="66" idx="1"/>
            <a:endCxn id="68" idx="3"/>
          </p:cNvCxnSpPr>
          <p:nvPr/>
        </p:nvCxnSpPr>
        <p:spPr>
          <a:xfrm rot="10800000" flipV="1">
            <a:off x="8394731" y="4077427"/>
            <a:ext cx="390289" cy="1088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F8DFC3C6-E018-784F-B7CD-6B9F72B599A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7015678" y="3824911"/>
            <a:ext cx="223722" cy="124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カギ線コネクタ 80">
            <a:extLst>
              <a:ext uri="{FF2B5EF4-FFF2-40B4-BE49-F238E27FC236}">
                <a16:creationId xmlns:a16="http://schemas.microsoft.com/office/drawing/2014/main" id="{BAAAE0CE-A198-6849-B2F9-857A15CA1D76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rot="5400000">
            <a:off x="7020627" y="4533135"/>
            <a:ext cx="204234" cy="959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11CFD6C7-D692-A942-953B-E5C0FA64CF1F}"/>
              </a:ext>
            </a:extLst>
          </p:cNvPr>
          <p:cNvSpPr/>
          <p:nvPr/>
        </p:nvSpPr>
        <p:spPr bwMode="auto">
          <a:xfrm>
            <a:off x="8791244" y="5307634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 dirty="0">
                <a:solidFill>
                  <a:schemeClr val="tx2"/>
                </a:solidFill>
                <a:cs typeface="Segoe UI" pitchFamily="34" charset="0"/>
              </a:rPr>
              <a:t>利用状況の監視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cxnSp>
        <p:nvCxnSpPr>
          <p:cNvPr id="86" name="カギ線コネクタ 85">
            <a:extLst>
              <a:ext uri="{FF2B5EF4-FFF2-40B4-BE49-F238E27FC236}">
                <a16:creationId xmlns:a16="http://schemas.microsoft.com/office/drawing/2014/main" id="{3E2C0491-A617-1A40-8613-CFECC7D27C27}"/>
              </a:ext>
            </a:extLst>
          </p:cNvPr>
          <p:cNvCxnSpPr>
            <a:cxnSpLocks/>
            <a:stCxn id="66" idx="2"/>
            <a:endCxn id="85" idx="0"/>
          </p:cNvCxnSpPr>
          <p:nvPr/>
        </p:nvCxnSpPr>
        <p:spPr>
          <a:xfrm rot="16200000" flipH="1">
            <a:off x="9564980" y="4814177"/>
            <a:ext cx="980686" cy="62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9FD701D-85B1-AB47-8FBB-7F0A2876F382}"/>
              </a:ext>
            </a:extLst>
          </p:cNvPr>
          <p:cNvSpPr/>
          <p:nvPr/>
        </p:nvSpPr>
        <p:spPr bwMode="auto">
          <a:xfrm>
            <a:off x="5854121" y="6149508"/>
            <a:ext cx="5465280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>
                <a:solidFill>
                  <a:schemeClr val="tx2"/>
                </a:solidFill>
                <a:cs typeface="Segoe UI" pitchFamily="34" charset="0"/>
              </a:rPr>
              <a:t>拡張が必要？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093B2156-461E-1F45-AD88-CFF6BBAA9B7C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 rot="5400000">
            <a:off x="9151182" y="5242254"/>
            <a:ext cx="342832" cy="147167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461EFF9C-7AD9-BD46-A6B7-F51FBECA628D}"/>
              </a:ext>
            </a:extLst>
          </p:cNvPr>
          <p:cNvCxnSpPr>
            <a:cxnSpLocks/>
            <a:stCxn id="70" idx="2"/>
            <a:endCxn id="6" idx="0"/>
          </p:cNvCxnSpPr>
          <p:nvPr/>
        </p:nvCxnSpPr>
        <p:spPr>
          <a:xfrm rot="5400000">
            <a:off x="7031315" y="5222611"/>
            <a:ext cx="170152" cy="31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C134E742-DF1E-2343-A076-C99F378002CB}"/>
              </a:ext>
            </a:extLst>
          </p:cNvPr>
          <p:cNvCxnSpPr>
            <a:cxnSpLocks/>
            <a:stCxn id="90" idx="3"/>
            <a:endCxn id="60" idx="3"/>
          </p:cNvCxnSpPr>
          <p:nvPr/>
        </p:nvCxnSpPr>
        <p:spPr>
          <a:xfrm flipV="1">
            <a:off x="11319401" y="422606"/>
            <a:ext cx="12450" cy="5976423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7" name="図 12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237C48-257D-BD4E-87AC-FFD7E01F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74" y="2328336"/>
            <a:ext cx="540963" cy="540963"/>
          </a:xfrm>
          <a:prstGeom prst="rect">
            <a:avLst/>
          </a:prstGeom>
        </p:spPr>
      </p:pic>
      <p:pic>
        <p:nvPicPr>
          <p:cNvPr id="129" name="図 128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4E606B40-774A-8F4F-9D87-D5B3C7046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50" y="677510"/>
            <a:ext cx="595059" cy="595059"/>
          </a:xfrm>
          <a:prstGeom prst="rect">
            <a:avLst/>
          </a:prstGeom>
        </p:spPr>
      </p:pic>
      <p:sp>
        <p:nvSpPr>
          <p:cNvPr id="6" name="角丸四角形 84">
            <a:extLst>
              <a:ext uri="{FF2B5EF4-FFF2-40B4-BE49-F238E27FC236}">
                <a16:creationId xmlns:a16="http://schemas.microsoft.com/office/drawing/2014/main" id="{06F43BC9-6304-48C3-B178-34A9CE0D9F12}"/>
              </a:ext>
            </a:extLst>
          </p:cNvPr>
          <p:cNvSpPr/>
          <p:nvPr/>
        </p:nvSpPr>
        <p:spPr bwMode="auto">
          <a:xfrm>
            <a:off x="5847643" y="5309243"/>
            <a:ext cx="253438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 dirty="0">
                <a:solidFill>
                  <a:schemeClr val="tx2"/>
                </a:solidFill>
                <a:cs typeface="Segoe UI" pitchFamily="34" charset="0"/>
              </a:rPr>
              <a:t>利用状況の監視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cxnSp>
        <p:nvCxnSpPr>
          <p:cNvPr id="9" name="カギ線コネクタ 91">
            <a:extLst>
              <a:ext uri="{FF2B5EF4-FFF2-40B4-BE49-F238E27FC236}">
                <a16:creationId xmlns:a16="http://schemas.microsoft.com/office/drawing/2014/main" id="{9A5E7DA5-18E1-409C-BEE1-7BBAA9814972}"/>
              </a:ext>
            </a:extLst>
          </p:cNvPr>
          <p:cNvCxnSpPr>
            <a:cxnSpLocks/>
            <a:stCxn id="6" idx="2"/>
            <a:endCxn id="90" idx="0"/>
          </p:cNvCxnSpPr>
          <p:nvPr/>
        </p:nvCxnSpPr>
        <p:spPr>
          <a:xfrm rot="16200000" flipH="1">
            <a:off x="7680187" y="5242932"/>
            <a:ext cx="341223" cy="1471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角丸四角形 59">
            <a:extLst>
              <a:ext uri="{FF2B5EF4-FFF2-40B4-BE49-F238E27FC236}">
                <a16:creationId xmlns:a16="http://schemas.microsoft.com/office/drawing/2014/main" id="{B5F4F1C3-8A9D-4BC8-83CA-26E4277ED124}"/>
              </a:ext>
            </a:extLst>
          </p:cNvPr>
          <p:cNvSpPr/>
          <p:nvPr/>
        </p:nvSpPr>
        <p:spPr bwMode="auto">
          <a:xfrm>
            <a:off x="3482318" y="5880471"/>
            <a:ext cx="1480515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 dirty="0">
                <a:solidFill>
                  <a:schemeClr val="tx2"/>
                </a:solidFill>
                <a:cs typeface="Segoe UI" pitchFamily="34" charset="0"/>
              </a:rPr>
              <a:t>共同作業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7" name="角丸四角形 84">
            <a:extLst>
              <a:ext uri="{FF2B5EF4-FFF2-40B4-BE49-F238E27FC236}">
                <a16:creationId xmlns:a16="http://schemas.microsoft.com/office/drawing/2014/main" id="{00C272DD-9145-4425-9958-4103F328B1B5}"/>
              </a:ext>
            </a:extLst>
          </p:cNvPr>
          <p:cNvSpPr/>
          <p:nvPr/>
        </p:nvSpPr>
        <p:spPr bwMode="auto">
          <a:xfrm>
            <a:off x="3482318" y="4429173"/>
            <a:ext cx="1480515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 dirty="0">
                <a:solidFill>
                  <a:schemeClr val="tx2"/>
                </a:solidFill>
                <a:cs typeface="Segoe UI" pitchFamily="34" charset="0"/>
              </a:rPr>
              <a:t>市民開発者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8" name="角丸四角形 84">
            <a:extLst>
              <a:ext uri="{FF2B5EF4-FFF2-40B4-BE49-F238E27FC236}">
                <a16:creationId xmlns:a16="http://schemas.microsoft.com/office/drawing/2014/main" id="{63B8BA63-FC09-4BE9-8F31-4F7FFCC9BD79}"/>
              </a:ext>
            </a:extLst>
          </p:cNvPr>
          <p:cNvSpPr/>
          <p:nvPr/>
        </p:nvSpPr>
        <p:spPr bwMode="auto">
          <a:xfrm>
            <a:off x="3479903" y="5138552"/>
            <a:ext cx="1495812" cy="4990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72" dirty="0">
                <a:solidFill>
                  <a:schemeClr val="tx2"/>
                </a:solidFill>
                <a:cs typeface="Segoe UI" pitchFamily="34" charset="0"/>
              </a:rPr>
              <a:t>プロ開発者</a:t>
            </a:r>
            <a:endParaRPr lang="en-US" altLang="ja-JP" sz="1372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D24FD7A-6A5E-413E-8E25-99EB022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6" y="4408212"/>
            <a:ext cx="540963" cy="540963"/>
          </a:xfrm>
          <a:prstGeom prst="rect">
            <a:avLst/>
          </a:prstGeom>
        </p:spPr>
      </p:pic>
      <p:pic>
        <p:nvPicPr>
          <p:cNvPr id="11" name="図 10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C717EF7-F53D-47FC-8613-9DD4D9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13" y="5215547"/>
            <a:ext cx="595059" cy="595059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4C58DFB-6601-4348-85D9-3FB9FCCF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6" y="5844777"/>
            <a:ext cx="540963" cy="540963"/>
          </a:xfrm>
          <a:prstGeom prst="rect">
            <a:avLst/>
          </a:prstGeom>
        </p:spPr>
      </p:pic>
      <p:pic>
        <p:nvPicPr>
          <p:cNvPr id="13" name="図 12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1439216A-F555-414F-908C-950118CDB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71" y="5859508"/>
            <a:ext cx="540963" cy="540963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608D49-0128-A148-7E1C-2AF1A7EE41E4}"/>
              </a:ext>
            </a:extLst>
          </p:cNvPr>
          <p:cNvGrpSpPr/>
          <p:nvPr/>
        </p:nvGrpSpPr>
        <p:grpSpPr>
          <a:xfrm>
            <a:off x="27298" y="288150"/>
            <a:ext cx="5787525" cy="2395770"/>
            <a:chOff x="573352" y="4972382"/>
            <a:chExt cx="4783078" cy="1799978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7A6726C-8863-3E88-4985-850D4B8AA11F}"/>
                </a:ext>
              </a:extLst>
            </p:cNvPr>
            <p:cNvSpPr txBox="1"/>
            <p:nvPr/>
          </p:nvSpPr>
          <p:spPr>
            <a:xfrm>
              <a:off x="2333395" y="6407467"/>
              <a:ext cx="1367826" cy="36489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ja-JP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② 管理する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47DF803-143F-EE90-DC78-B6D272E68DE3}"/>
                </a:ext>
              </a:extLst>
            </p:cNvPr>
            <p:cNvSpPr txBox="1"/>
            <p:nvPr/>
          </p:nvSpPr>
          <p:spPr>
            <a:xfrm>
              <a:off x="573352" y="6402347"/>
              <a:ext cx="1367826" cy="36489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ja-JP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③ 実装する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82CF3DC-4EB5-11EA-CAFF-C909348E1A6B}"/>
                </a:ext>
              </a:extLst>
            </p:cNvPr>
            <p:cNvSpPr txBox="1"/>
            <p:nvPr/>
          </p:nvSpPr>
          <p:spPr>
            <a:xfrm>
              <a:off x="3988604" y="6399028"/>
              <a:ext cx="1367826" cy="36489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ja-JP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③ 実装する</a:t>
              </a:r>
            </a:p>
          </p:txBody>
        </p:sp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6DD9F129-BE1A-3A0A-D345-59A3C819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0098" y="6041097"/>
              <a:ext cx="526947" cy="526947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CC5AAF60-973A-4DA8-F25B-57B2D7B9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58181" y="6067742"/>
              <a:ext cx="419810" cy="41981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08336AA-E506-400A-3042-919B49A0C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60" y="6086825"/>
              <a:ext cx="435493" cy="435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E7FDC02-795E-28B5-6B6A-6210A846E576}"/>
                </a:ext>
              </a:extLst>
            </p:cNvPr>
            <p:cNvCxnSpPr>
              <a:cxnSpLocks/>
              <a:stCxn id="19" idx="2"/>
              <a:endCxn id="14" idx="0"/>
            </p:cNvCxnSpPr>
            <p:nvPr/>
          </p:nvCxnSpPr>
          <p:spPr>
            <a:xfrm flipH="1">
              <a:off x="2983572" y="5533874"/>
              <a:ext cx="1" cy="50722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四角形: メモ 18">
              <a:extLst>
                <a:ext uri="{FF2B5EF4-FFF2-40B4-BE49-F238E27FC236}">
                  <a16:creationId xmlns:a16="http://schemas.microsoft.com/office/drawing/2014/main" id="{1F79724C-8A33-00DF-3EEC-8A21340AEC8B}"/>
                </a:ext>
              </a:extLst>
            </p:cNvPr>
            <p:cNvSpPr/>
            <p:nvPr/>
          </p:nvSpPr>
          <p:spPr bwMode="auto">
            <a:xfrm>
              <a:off x="2696630" y="4972382"/>
              <a:ext cx="573885" cy="56149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ja-JP" altLang="en-US" sz="2000" dirty="0">
                <a:solidFill>
                  <a:schemeClr val="tx2"/>
                </a:solidFill>
                <a:cs typeface="Segoe UI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1970BEE-F588-B408-3825-EA8B2D9D96EE}"/>
                </a:ext>
              </a:extLst>
            </p:cNvPr>
            <p:cNvSpPr txBox="1"/>
            <p:nvPr/>
          </p:nvSpPr>
          <p:spPr>
            <a:xfrm>
              <a:off x="2299659" y="5025544"/>
              <a:ext cx="1433215" cy="36489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ja-JP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① 仕様を決める</a:t>
              </a:r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790F1804-1FA4-EE91-642B-C4338687D145}"/>
                </a:ext>
              </a:extLst>
            </p:cNvPr>
            <p:cNvCxnSpPr>
              <a:cxnSpLocks/>
              <a:stCxn id="20" idx="3"/>
              <a:endCxn id="15" idx="0"/>
            </p:cNvCxnSpPr>
            <p:nvPr/>
          </p:nvCxnSpPr>
          <p:spPr>
            <a:xfrm>
              <a:off x="3732874" y="5207991"/>
              <a:ext cx="835212" cy="859752"/>
            </a:xfrm>
            <a:prstGeom prst="bentConnector2">
              <a:avLst/>
            </a:prstGeom>
            <a:ln w="28575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コネクタ: カギ線 21">
              <a:extLst>
                <a:ext uri="{FF2B5EF4-FFF2-40B4-BE49-F238E27FC236}">
                  <a16:creationId xmlns:a16="http://schemas.microsoft.com/office/drawing/2014/main" id="{C4D4D260-C9EB-E7CE-ECA0-A8DFA1DA8949}"/>
                </a:ext>
              </a:extLst>
            </p:cNvPr>
            <p:cNvCxnSpPr>
              <a:cxnSpLocks/>
              <a:stCxn id="20" idx="1"/>
              <a:endCxn id="16" idx="0"/>
            </p:cNvCxnSpPr>
            <p:nvPr/>
          </p:nvCxnSpPr>
          <p:spPr>
            <a:xfrm rot="10800000" flipV="1">
              <a:off x="1189307" y="5207991"/>
              <a:ext cx="1110352" cy="878834"/>
            </a:xfrm>
            <a:prstGeom prst="bentConnector2">
              <a:avLst/>
            </a:prstGeom>
            <a:ln w="28575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BF00FED-A71A-D7E2-52D6-AC8FE211E62B}"/>
                </a:ext>
              </a:extLst>
            </p:cNvPr>
            <p:cNvCxnSpPr/>
            <p:nvPr/>
          </p:nvCxnSpPr>
          <p:spPr>
            <a:xfrm>
              <a:off x="1524829" y="6304570"/>
              <a:ext cx="2674084" cy="983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AAAFC52-E60B-FAC1-B9BA-0FC91E5A08BC}"/>
                </a:ext>
              </a:extLst>
            </p:cNvPr>
            <p:cNvSpPr txBox="1"/>
            <p:nvPr/>
          </p:nvSpPr>
          <p:spPr>
            <a:xfrm>
              <a:off x="1556858" y="5905770"/>
              <a:ext cx="1367826" cy="36489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ja-JP" alt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④ 利用する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2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5CA690-CD4C-ADB9-AC0F-2690FD106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1"/>
          <a:stretch/>
        </p:blipFill>
        <p:spPr>
          <a:xfrm>
            <a:off x="179962" y="92440"/>
            <a:ext cx="3387328" cy="160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90BC70-1231-B370-9329-86D88088F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91" b="29364"/>
          <a:stretch/>
        </p:blipFill>
        <p:spPr>
          <a:xfrm>
            <a:off x="3917904" y="92441"/>
            <a:ext cx="3306985" cy="293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84F8EF0-7F79-D405-0D3C-FF0D7E2E049B}"/>
              </a:ext>
            </a:extLst>
          </p:cNvPr>
          <p:cNvSpPr/>
          <p:nvPr/>
        </p:nvSpPr>
        <p:spPr>
          <a:xfrm>
            <a:off x="2013770" y="775367"/>
            <a:ext cx="894414" cy="6604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B277741-E61A-B89F-E27C-9724897D38CC}"/>
              </a:ext>
            </a:extLst>
          </p:cNvPr>
          <p:cNvSpPr/>
          <p:nvPr/>
        </p:nvSpPr>
        <p:spPr>
          <a:xfrm>
            <a:off x="5304505" y="1675641"/>
            <a:ext cx="1684637" cy="864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BA161F-C5A1-B4DC-EC16-8459C1F8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03" y="117928"/>
            <a:ext cx="4266165" cy="240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95EC790-3100-2277-E9ED-2BD2978FADFF}"/>
              </a:ext>
            </a:extLst>
          </p:cNvPr>
          <p:cNvSpPr/>
          <p:nvPr/>
        </p:nvSpPr>
        <p:spPr>
          <a:xfrm>
            <a:off x="9934664" y="1982424"/>
            <a:ext cx="1150630" cy="4879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105F027-F041-0A76-94EB-AE037494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6" y="311727"/>
            <a:ext cx="5175986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1B4ED34-6B06-7AE3-DA8F-C98FE4AF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127" y="311727"/>
            <a:ext cx="5248991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2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91</Words>
  <Application>Microsoft Macintosh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 2013 - 2022</vt:lpstr>
      <vt:lpstr>Module 3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51</cp:revision>
  <dcterms:created xsi:type="dcterms:W3CDTF">2022-12-20T13:05:06Z</dcterms:created>
  <dcterms:modified xsi:type="dcterms:W3CDTF">2023-01-18T13:23:10Z</dcterms:modified>
</cp:coreProperties>
</file>