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7" r:id="rId3"/>
    <p:sldId id="256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9" r:id="rId13"/>
    <p:sldId id="272" r:id="rId14"/>
    <p:sldId id="273" r:id="rId15"/>
    <p:sldId id="274" r:id="rId16"/>
    <p:sldId id="276" r:id="rId17"/>
    <p:sldId id="275" r:id="rId18"/>
    <p:sldId id="277" r:id="rId19"/>
    <p:sldId id="278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63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DA138-BB24-7A70-7B12-DD316484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8AFEB-7EAC-9E9A-110C-5292F81D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34AB2-CBEF-C7A1-F0EE-8521D43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60A42-3517-C928-E39D-A95E9602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D1D255-77B3-B53F-060D-11AA2F67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5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D0693-C20E-BEC4-FEEE-3D886CF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C1563A-F1ED-3B28-3A37-13D394A5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3652D-DF36-5235-577B-97374929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D2B72-9C53-1FE7-730D-2B2FDED9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782D8-F89B-BD69-D07D-8CD1F448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A9823C-4F03-17BB-8F1A-1E0FDB90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8511E2-9140-6B25-4E5E-AC22347B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644B2-69EC-ED5F-76C6-6F468063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8F8BA-C7DA-C5D5-2B7C-9AF45E0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371EE-1429-F34F-F275-B5CFB3A3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6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87EC1-3AF4-975F-6AC9-DBAF5C95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2341F5-3D3F-F9BE-8A31-2988C4C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F0C68-E8AA-E9CB-17C5-8C9C15BF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84CB5-71FE-DB76-E561-A88FFFC4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2B22F-E773-42F8-3E1C-C6BAD049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9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B9901-31EC-09A0-C0FE-2851231D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D5EA83-C649-9BF5-650F-E1256B67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84413-74FE-C238-9074-8D4925D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0EF31D-0CEA-A9AF-78AA-096232C2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82D15-9BBB-DDF2-A575-3B571980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4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07F14-6F2E-67A3-6DC1-AD437D17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71BFF-630E-3B89-5510-32783190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F37188-2969-3A05-DB31-4F042604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E44450-D5E6-E357-1D8E-0D84B11F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EB267-AD59-E892-C2FE-79536BA4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E6BCBE-727C-9A5C-E3F8-6DB71ECB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1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AB041-2B40-5D2B-3D6E-251C039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BEB16-6E02-2A5D-484C-0DFDCBF5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12ABB2-5758-478C-6F8E-699DAAE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9B4D19-38B4-CFFC-CAD8-89306FCEB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B8587E-2346-2E6E-2A73-B9D7FBA60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C2BAF8-6C48-A8B3-B1FE-B708189D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ACCAF3-7264-03B3-F28E-8B4784F4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7A1A6-D6F6-312C-1EA9-D53A61F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4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DE4BA-8C8E-D94B-2C5E-DE008995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138D2E-5CAB-5699-6C63-BD0B2873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FC3650-8FBF-4EB1-D483-3156573E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088468-4D8D-4E1C-D2BA-AB15E0F7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915593-5AB0-0907-827E-16BC22B9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3127EC-EF54-4189-B543-718CAA1C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DC260E-37E9-E325-F2A7-0C6BD9E1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2BB6E-5424-6BA6-7925-3E78FA96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51490-7CFA-7BBA-5BB3-4EC0AD41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D65F60-8C5E-1982-0CCA-53DD704E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93C42-8B68-B795-C5B7-CE2ED482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DF740-C427-59C3-895F-E09999C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133CF2-74FB-9EA1-D700-B4AB1E7C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0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03CB-90A3-90F6-4527-981F70B5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4CC6AA-6DE3-B57E-9E99-4BF1C153C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C8CF16-C587-C563-4425-F6BB3481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1BD2B8-6B73-5489-F44E-D6C3CB71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5E1FBC-9467-63F8-95DB-F32E3C12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4A217B-A06A-E62E-7900-6D187F2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252952-0CE3-8074-A022-2BB06BFE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250C0-E015-3C38-C420-BABD4873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F14F6-DFD8-1A5F-6FBB-EDE896874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09BCF-83D3-623F-54B7-E9CD8D0F7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AAE70-F96C-9C58-6C4D-84F514547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9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Module 1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99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A2FB47-2F0C-87AC-7569-E8B174B4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42" y="311728"/>
            <a:ext cx="8589716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6">
            <a:extLst>
              <a:ext uri="{FF2B5EF4-FFF2-40B4-BE49-F238E27FC236}">
                <a16:creationId xmlns:a16="http://schemas.microsoft.com/office/drawing/2014/main" id="{53BF4516-40E0-05B2-A0FA-C9DAA94EA791}"/>
              </a:ext>
            </a:extLst>
          </p:cNvPr>
          <p:cNvSpPr/>
          <p:nvPr/>
        </p:nvSpPr>
        <p:spPr>
          <a:xfrm>
            <a:off x="4650394" y="2057097"/>
            <a:ext cx="1287879" cy="42330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6">
            <a:extLst>
              <a:ext uri="{FF2B5EF4-FFF2-40B4-BE49-F238E27FC236}">
                <a16:creationId xmlns:a16="http://schemas.microsoft.com/office/drawing/2014/main" id="{D5EA96EC-A1E9-06DF-A564-3310C349A125}"/>
              </a:ext>
            </a:extLst>
          </p:cNvPr>
          <p:cNvSpPr/>
          <p:nvPr/>
        </p:nvSpPr>
        <p:spPr>
          <a:xfrm>
            <a:off x="4650394" y="3589410"/>
            <a:ext cx="5740464" cy="2956862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9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Module 1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Step3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17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ED2AFE-7A7F-A6FA-2916-B26230E5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7" y="202713"/>
            <a:ext cx="8007762" cy="438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6">
            <a:extLst>
              <a:ext uri="{FF2B5EF4-FFF2-40B4-BE49-F238E27FC236}">
                <a16:creationId xmlns:a16="http://schemas.microsoft.com/office/drawing/2014/main" id="{B285665C-1B30-9CE8-78EA-6F102B345FC1}"/>
              </a:ext>
            </a:extLst>
          </p:cNvPr>
          <p:cNvSpPr/>
          <p:nvPr/>
        </p:nvSpPr>
        <p:spPr>
          <a:xfrm>
            <a:off x="192694" y="2083991"/>
            <a:ext cx="1468018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6">
            <a:extLst>
              <a:ext uri="{FF2B5EF4-FFF2-40B4-BE49-F238E27FC236}">
                <a16:creationId xmlns:a16="http://schemas.microsoft.com/office/drawing/2014/main" id="{578CA991-C183-E1B5-2C8C-C6F9E12029ED}"/>
              </a:ext>
            </a:extLst>
          </p:cNvPr>
          <p:cNvSpPr/>
          <p:nvPr/>
        </p:nvSpPr>
        <p:spPr>
          <a:xfrm>
            <a:off x="2731947" y="1160626"/>
            <a:ext cx="1468018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EC03539-B65D-FA16-091B-C4E355608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234" y="2194092"/>
            <a:ext cx="6692095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角丸四角形 36">
            <a:extLst>
              <a:ext uri="{FF2B5EF4-FFF2-40B4-BE49-F238E27FC236}">
                <a16:creationId xmlns:a16="http://schemas.microsoft.com/office/drawing/2014/main" id="{2F4A577F-0BE8-DFBB-E68F-1B61401B9422}"/>
              </a:ext>
            </a:extLst>
          </p:cNvPr>
          <p:cNvSpPr/>
          <p:nvPr/>
        </p:nvSpPr>
        <p:spPr>
          <a:xfrm>
            <a:off x="8449281" y="2742895"/>
            <a:ext cx="1468018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59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E5D17ABA-BAB4-D58D-EB88-5005925B8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40" y="423320"/>
            <a:ext cx="8002181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角丸四角形 36">
            <a:extLst>
              <a:ext uri="{FF2B5EF4-FFF2-40B4-BE49-F238E27FC236}">
                <a16:creationId xmlns:a16="http://schemas.microsoft.com/office/drawing/2014/main" id="{7D825471-CEE7-144C-B685-EF789067D197}"/>
              </a:ext>
            </a:extLst>
          </p:cNvPr>
          <p:cNvSpPr/>
          <p:nvPr/>
        </p:nvSpPr>
        <p:spPr>
          <a:xfrm>
            <a:off x="482240" y="1867860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36">
            <a:extLst>
              <a:ext uri="{FF2B5EF4-FFF2-40B4-BE49-F238E27FC236}">
                <a16:creationId xmlns:a16="http://schemas.microsoft.com/office/drawing/2014/main" id="{7701C399-F167-56F6-F713-FC9D20E2E7F4}"/>
              </a:ext>
            </a:extLst>
          </p:cNvPr>
          <p:cNvSpPr/>
          <p:nvPr/>
        </p:nvSpPr>
        <p:spPr>
          <a:xfrm>
            <a:off x="2079908" y="2843901"/>
            <a:ext cx="1334562" cy="389192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36">
            <a:extLst>
              <a:ext uri="{FF2B5EF4-FFF2-40B4-BE49-F238E27FC236}">
                <a16:creationId xmlns:a16="http://schemas.microsoft.com/office/drawing/2014/main" id="{39575B00-3D72-6B6F-AE60-7C7E05E112BB}"/>
              </a:ext>
            </a:extLst>
          </p:cNvPr>
          <p:cNvSpPr/>
          <p:nvPr/>
        </p:nvSpPr>
        <p:spPr>
          <a:xfrm>
            <a:off x="2079908" y="3522774"/>
            <a:ext cx="1334562" cy="389192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93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6DDCADA-6128-58BC-7ABB-1C3F37BAD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3" y="245226"/>
            <a:ext cx="5241508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BD00AFB-89D7-9B1D-9DF7-A718193F7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038" y="3757807"/>
            <a:ext cx="2598077" cy="266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角丸四角形 36">
            <a:extLst>
              <a:ext uri="{FF2B5EF4-FFF2-40B4-BE49-F238E27FC236}">
                <a16:creationId xmlns:a16="http://schemas.microsoft.com/office/drawing/2014/main" id="{AED618D9-1E23-DBEA-ACFD-EDDC646DFC98}"/>
              </a:ext>
            </a:extLst>
          </p:cNvPr>
          <p:cNvSpPr/>
          <p:nvPr/>
        </p:nvSpPr>
        <p:spPr>
          <a:xfrm>
            <a:off x="436760" y="2305664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36">
            <a:extLst>
              <a:ext uri="{FF2B5EF4-FFF2-40B4-BE49-F238E27FC236}">
                <a16:creationId xmlns:a16="http://schemas.microsoft.com/office/drawing/2014/main" id="{17C8F243-1FD7-F81B-DD4B-0F1545CF20D7}"/>
              </a:ext>
            </a:extLst>
          </p:cNvPr>
          <p:cNvSpPr/>
          <p:nvPr/>
        </p:nvSpPr>
        <p:spPr>
          <a:xfrm>
            <a:off x="2816971" y="3239793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36">
            <a:extLst>
              <a:ext uri="{FF2B5EF4-FFF2-40B4-BE49-F238E27FC236}">
                <a16:creationId xmlns:a16="http://schemas.microsoft.com/office/drawing/2014/main" id="{E8A1F41B-5866-4735-2271-EB95A98EDFA7}"/>
              </a:ext>
            </a:extLst>
          </p:cNvPr>
          <p:cNvSpPr/>
          <p:nvPr/>
        </p:nvSpPr>
        <p:spPr>
          <a:xfrm>
            <a:off x="3024789" y="4688979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36">
            <a:extLst>
              <a:ext uri="{FF2B5EF4-FFF2-40B4-BE49-F238E27FC236}">
                <a16:creationId xmlns:a16="http://schemas.microsoft.com/office/drawing/2014/main" id="{78F156FE-5BA1-7AB8-0CCF-A7E9B2DA0F3B}"/>
              </a:ext>
            </a:extLst>
          </p:cNvPr>
          <p:cNvSpPr/>
          <p:nvPr/>
        </p:nvSpPr>
        <p:spPr>
          <a:xfrm>
            <a:off x="6096000" y="4481161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59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689920C-26EF-FD40-6CA6-E186C44D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7" y="258404"/>
            <a:ext cx="9268327" cy="423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A49BAE7-6ACB-055A-6462-D8D2951FD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96"/>
          <a:stretch/>
        </p:blipFill>
        <p:spPr>
          <a:xfrm>
            <a:off x="6244803" y="2056724"/>
            <a:ext cx="5792026" cy="3846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角丸四角形 36">
            <a:extLst>
              <a:ext uri="{FF2B5EF4-FFF2-40B4-BE49-F238E27FC236}">
                <a16:creationId xmlns:a16="http://schemas.microsoft.com/office/drawing/2014/main" id="{EA99DCDE-FACD-703A-7985-AFF1CCAEA86B}"/>
              </a:ext>
            </a:extLst>
          </p:cNvPr>
          <p:cNvSpPr/>
          <p:nvPr/>
        </p:nvSpPr>
        <p:spPr>
          <a:xfrm>
            <a:off x="292673" y="258404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36">
            <a:extLst>
              <a:ext uri="{FF2B5EF4-FFF2-40B4-BE49-F238E27FC236}">
                <a16:creationId xmlns:a16="http://schemas.microsoft.com/office/drawing/2014/main" id="{D62EF49D-60C0-8DB9-FA0C-7206C79ABC38}"/>
              </a:ext>
            </a:extLst>
          </p:cNvPr>
          <p:cNvSpPr/>
          <p:nvPr/>
        </p:nvSpPr>
        <p:spPr>
          <a:xfrm>
            <a:off x="6180854" y="2056724"/>
            <a:ext cx="1334562" cy="5180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87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006802-3830-C5D9-43A4-8D5DDA91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4" y="3378484"/>
            <a:ext cx="3369347" cy="284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A109430-0B55-0C65-DD4C-DCB18187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60" y="249323"/>
            <a:ext cx="3411332" cy="2797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36">
            <a:extLst>
              <a:ext uri="{FF2B5EF4-FFF2-40B4-BE49-F238E27FC236}">
                <a16:creationId xmlns:a16="http://schemas.microsoft.com/office/drawing/2014/main" id="{A6A72608-CFA2-6A6F-2854-9230BD8D6431}"/>
              </a:ext>
            </a:extLst>
          </p:cNvPr>
          <p:cNvSpPr/>
          <p:nvPr/>
        </p:nvSpPr>
        <p:spPr>
          <a:xfrm>
            <a:off x="2637336" y="1760745"/>
            <a:ext cx="1102944" cy="428111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98D65AD-95CE-26AE-AA5D-1458512CA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784" y="478738"/>
            <a:ext cx="3445296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11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BD6D687-0B38-0372-3315-CBC2F03B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25" y="667159"/>
            <a:ext cx="8618224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角丸四角形 36">
            <a:extLst>
              <a:ext uri="{FF2B5EF4-FFF2-40B4-BE49-F238E27FC236}">
                <a16:creationId xmlns:a16="http://schemas.microsoft.com/office/drawing/2014/main" id="{4345757F-8EBA-A88A-1B4F-E19A15BC0815}"/>
              </a:ext>
            </a:extLst>
          </p:cNvPr>
          <p:cNvSpPr/>
          <p:nvPr/>
        </p:nvSpPr>
        <p:spPr>
          <a:xfrm>
            <a:off x="1811605" y="1842230"/>
            <a:ext cx="1102944" cy="353811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36">
            <a:extLst>
              <a:ext uri="{FF2B5EF4-FFF2-40B4-BE49-F238E27FC236}">
                <a16:creationId xmlns:a16="http://schemas.microsoft.com/office/drawing/2014/main" id="{62607217-A7E5-E659-C181-3B672876B033}"/>
              </a:ext>
            </a:extLst>
          </p:cNvPr>
          <p:cNvSpPr/>
          <p:nvPr/>
        </p:nvSpPr>
        <p:spPr>
          <a:xfrm>
            <a:off x="5810026" y="5541394"/>
            <a:ext cx="1987311" cy="793533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36">
            <a:extLst>
              <a:ext uri="{FF2B5EF4-FFF2-40B4-BE49-F238E27FC236}">
                <a16:creationId xmlns:a16="http://schemas.microsoft.com/office/drawing/2014/main" id="{E6FEB8D1-A038-024D-7105-4698D3C3C0ED}"/>
              </a:ext>
            </a:extLst>
          </p:cNvPr>
          <p:cNvSpPr/>
          <p:nvPr/>
        </p:nvSpPr>
        <p:spPr>
          <a:xfrm>
            <a:off x="1225495" y="581891"/>
            <a:ext cx="4870505" cy="4820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30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83F8DCC-2475-6AC4-6430-638D2A4B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46" y="329108"/>
            <a:ext cx="8579828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715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5DAB3-6C73-2055-07D1-B20D0F17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0" y="227901"/>
            <a:ext cx="4413739" cy="2330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6">
            <a:extLst>
              <a:ext uri="{FF2B5EF4-FFF2-40B4-BE49-F238E27FC236}">
                <a16:creationId xmlns:a16="http://schemas.microsoft.com/office/drawing/2014/main" id="{D5A45946-EEE0-F0E6-563B-3FB0D53CB79E}"/>
              </a:ext>
            </a:extLst>
          </p:cNvPr>
          <p:cNvSpPr/>
          <p:nvPr/>
        </p:nvSpPr>
        <p:spPr>
          <a:xfrm>
            <a:off x="2895031" y="599470"/>
            <a:ext cx="712694" cy="708400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5B26D0F-EA24-F6FE-34C9-FB31EDB6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40" y="1864354"/>
            <a:ext cx="4031575" cy="4661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3C91C49-F6A1-2A28-8EA4-32E4813E9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680" y="1864354"/>
            <a:ext cx="3966415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C574AAE-1018-5AEB-200B-14A45092B6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04"/>
          <a:stretch/>
        </p:blipFill>
        <p:spPr>
          <a:xfrm>
            <a:off x="9541360" y="1911635"/>
            <a:ext cx="4016165" cy="4566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角丸四角形 36">
            <a:extLst>
              <a:ext uri="{FF2B5EF4-FFF2-40B4-BE49-F238E27FC236}">
                <a16:creationId xmlns:a16="http://schemas.microsoft.com/office/drawing/2014/main" id="{187FC7B5-A497-8208-FD69-4B73DEC49860}"/>
              </a:ext>
            </a:extLst>
          </p:cNvPr>
          <p:cNvSpPr/>
          <p:nvPr/>
        </p:nvSpPr>
        <p:spPr>
          <a:xfrm>
            <a:off x="1213089" y="5770030"/>
            <a:ext cx="1807202" cy="708400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36">
            <a:extLst>
              <a:ext uri="{FF2B5EF4-FFF2-40B4-BE49-F238E27FC236}">
                <a16:creationId xmlns:a16="http://schemas.microsoft.com/office/drawing/2014/main" id="{FAC6D3CF-8D41-1F3B-DA9E-C9761E73D750}"/>
              </a:ext>
            </a:extLst>
          </p:cNvPr>
          <p:cNvSpPr/>
          <p:nvPr/>
        </p:nvSpPr>
        <p:spPr>
          <a:xfrm>
            <a:off x="7117896" y="5786147"/>
            <a:ext cx="1807202" cy="708400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36">
            <a:extLst>
              <a:ext uri="{FF2B5EF4-FFF2-40B4-BE49-F238E27FC236}">
                <a16:creationId xmlns:a16="http://schemas.microsoft.com/office/drawing/2014/main" id="{E1472FD8-683A-F3E4-4F9E-5B11FD5B6D71}"/>
              </a:ext>
            </a:extLst>
          </p:cNvPr>
          <p:cNvSpPr/>
          <p:nvPr/>
        </p:nvSpPr>
        <p:spPr>
          <a:xfrm>
            <a:off x="11454369" y="5770030"/>
            <a:ext cx="1807202" cy="708400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5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2F0B0F9-362A-FED8-8F12-6A493F716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205" y="4467134"/>
            <a:ext cx="518156" cy="51815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E71627-9899-58DE-88B0-F93C4426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97" y="4505970"/>
            <a:ext cx="444226" cy="44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82ACF5D-1EB7-F354-E85F-CD40C0C5F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63" y="2895028"/>
            <a:ext cx="807905" cy="807905"/>
          </a:xfrm>
          <a:prstGeom prst="rect">
            <a:avLst/>
          </a:prstGeom>
        </p:spPr>
      </p:pic>
      <p:pic>
        <p:nvPicPr>
          <p:cNvPr id="7" name="図 6" descr="ゲームのキャラクター&#10;&#10;低い精度で自動的に生成された説明">
            <a:extLst>
              <a:ext uri="{FF2B5EF4-FFF2-40B4-BE49-F238E27FC236}">
                <a16:creationId xmlns:a16="http://schemas.microsoft.com/office/drawing/2014/main" id="{DD88CC04-C262-0C15-FA0D-D69612561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62" y="2849372"/>
            <a:ext cx="807905" cy="80790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70CBCB-05E2-8B55-F611-BAECFB3DEF4F}"/>
              </a:ext>
            </a:extLst>
          </p:cNvPr>
          <p:cNvSpPr txBox="1"/>
          <p:nvPr/>
        </p:nvSpPr>
        <p:spPr>
          <a:xfrm>
            <a:off x="2021010" y="2603150"/>
            <a:ext cx="1515214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市民開発者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7C8D63-74FC-5B7C-E455-D46B4774170E}"/>
              </a:ext>
            </a:extLst>
          </p:cNvPr>
          <p:cNvSpPr txBox="1"/>
          <p:nvPr/>
        </p:nvSpPr>
        <p:spPr>
          <a:xfrm>
            <a:off x="6412901" y="2566205"/>
            <a:ext cx="1515214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講師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2014C13-9B99-906A-C53C-EE6030502ADA}"/>
              </a:ext>
            </a:extLst>
          </p:cNvPr>
          <p:cNvCxnSpPr>
            <a:cxnSpLocks/>
          </p:cNvCxnSpPr>
          <p:nvPr/>
        </p:nvCxnSpPr>
        <p:spPr>
          <a:xfrm flipH="1">
            <a:off x="3219793" y="3335689"/>
            <a:ext cx="3268818" cy="0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メモ 13">
            <a:extLst>
              <a:ext uri="{FF2B5EF4-FFF2-40B4-BE49-F238E27FC236}">
                <a16:creationId xmlns:a16="http://schemas.microsoft.com/office/drawing/2014/main" id="{00F9CCAD-D92E-AA82-D0CD-9286282B90EB}"/>
              </a:ext>
            </a:extLst>
          </p:cNvPr>
          <p:cNvSpPr/>
          <p:nvPr/>
        </p:nvSpPr>
        <p:spPr bwMode="auto">
          <a:xfrm>
            <a:off x="5158427" y="2895029"/>
            <a:ext cx="1107554" cy="100412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100" dirty="0">
                <a:solidFill>
                  <a:schemeClr val="tx2"/>
                </a:solidFill>
                <a:latin typeface="+mn-ea"/>
                <a:cs typeface="Segoe UI" pitchFamily="34" charset="0"/>
              </a:rPr>
              <a:t>定義</a:t>
            </a:r>
            <a:br>
              <a:rPr kumimoji="1" lang="en-US" altLang="ja-JP" sz="1100" dirty="0">
                <a:solidFill>
                  <a:schemeClr val="tx2"/>
                </a:solidFill>
                <a:latin typeface="+mn-ea"/>
                <a:cs typeface="Segoe UI" pitchFamily="34" charset="0"/>
              </a:rPr>
            </a:br>
            <a:r>
              <a:rPr kumimoji="1" lang="ja-JP" altLang="en-US" sz="1100" dirty="0">
                <a:solidFill>
                  <a:schemeClr val="tx2"/>
                </a:solidFill>
                <a:latin typeface="+mn-ea"/>
                <a:cs typeface="Segoe UI" pitchFamily="34" charset="0"/>
              </a:rPr>
              <a:t>ファイル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9E73865-FBC9-BC13-63CF-070311F302AA}"/>
              </a:ext>
            </a:extLst>
          </p:cNvPr>
          <p:cNvCxnSpPr>
            <a:cxnSpLocks/>
          </p:cNvCxnSpPr>
          <p:nvPr/>
        </p:nvCxnSpPr>
        <p:spPr>
          <a:xfrm flipH="1">
            <a:off x="2103932" y="3702933"/>
            <a:ext cx="494395" cy="682102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6E3E751-F937-09E0-0636-808B4DC08A30}"/>
              </a:ext>
            </a:extLst>
          </p:cNvPr>
          <p:cNvCxnSpPr>
            <a:cxnSpLocks/>
          </p:cNvCxnSpPr>
          <p:nvPr/>
        </p:nvCxnSpPr>
        <p:spPr>
          <a:xfrm>
            <a:off x="2794914" y="3689900"/>
            <a:ext cx="494395" cy="682102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31F19D-E22F-5D0B-5653-8D7405F3BFAD}"/>
              </a:ext>
            </a:extLst>
          </p:cNvPr>
          <p:cNvSpPr txBox="1"/>
          <p:nvPr/>
        </p:nvSpPr>
        <p:spPr>
          <a:xfrm>
            <a:off x="1223419" y="3709431"/>
            <a:ext cx="1315763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画面を作る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5F4FF3-5EB6-EC4B-8CE2-DAA18F21D385}"/>
              </a:ext>
            </a:extLst>
          </p:cNvPr>
          <p:cNvSpPr txBox="1"/>
          <p:nvPr/>
        </p:nvSpPr>
        <p:spPr>
          <a:xfrm>
            <a:off x="3042110" y="3651640"/>
            <a:ext cx="1869401" cy="68634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定義ファイルからコネクタを生成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2258331-B27A-0391-C39C-6BD240E81157}"/>
              </a:ext>
            </a:extLst>
          </p:cNvPr>
          <p:cNvCxnSpPr>
            <a:cxnSpLocks/>
          </p:cNvCxnSpPr>
          <p:nvPr/>
        </p:nvCxnSpPr>
        <p:spPr>
          <a:xfrm flipV="1">
            <a:off x="2320866" y="4700282"/>
            <a:ext cx="77409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E4D9730-DF06-7A3F-EDB2-AF77FA54F72F}"/>
              </a:ext>
            </a:extLst>
          </p:cNvPr>
          <p:cNvCxnSpPr>
            <a:cxnSpLocks/>
          </p:cNvCxnSpPr>
          <p:nvPr/>
        </p:nvCxnSpPr>
        <p:spPr>
          <a:xfrm flipV="1">
            <a:off x="4190079" y="4704900"/>
            <a:ext cx="242943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38B3DF-61F2-305A-01D3-ABB5DF58A5C0}"/>
              </a:ext>
            </a:extLst>
          </p:cNvPr>
          <p:cNvSpPr txBox="1"/>
          <p:nvPr/>
        </p:nvSpPr>
        <p:spPr>
          <a:xfrm>
            <a:off x="2310115" y="4720087"/>
            <a:ext cx="784845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関数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9157152-8171-14DE-E098-922CAD17C237}"/>
              </a:ext>
            </a:extLst>
          </p:cNvPr>
          <p:cNvSpPr txBox="1"/>
          <p:nvPr/>
        </p:nvSpPr>
        <p:spPr>
          <a:xfrm>
            <a:off x="4018513" y="4700282"/>
            <a:ext cx="1240093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Call</a:t>
            </a:r>
          </a:p>
        </p:txBody>
      </p:sp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58CC0BE0-0913-D8E1-C085-33CA3F866B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18" y="4474271"/>
            <a:ext cx="597727" cy="460280"/>
          </a:xfrm>
          <a:prstGeom prst="rect">
            <a:avLst/>
          </a:prstGeom>
        </p:spPr>
      </p:pic>
      <p:sp>
        <p:nvSpPr>
          <p:cNvPr id="24" name="左カーブ矢印 23">
            <a:extLst>
              <a:ext uri="{FF2B5EF4-FFF2-40B4-BE49-F238E27FC236}">
                <a16:creationId xmlns:a16="http://schemas.microsoft.com/office/drawing/2014/main" id="{CBD375B2-61B3-C2E0-5156-0F552822FD49}"/>
              </a:ext>
            </a:extLst>
          </p:cNvPr>
          <p:cNvSpPr/>
          <p:nvPr/>
        </p:nvSpPr>
        <p:spPr>
          <a:xfrm>
            <a:off x="7481345" y="3270612"/>
            <a:ext cx="568411" cy="1546743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B2ECF8-2092-CBAE-D850-6B6217530C9C}"/>
              </a:ext>
            </a:extLst>
          </p:cNvPr>
          <p:cNvSpPr txBox="1"/>
          <p:nvPr/>
        </p:nvSpPr>
        <p:spPr>
          <a:xfrm>
            <a:off x="7312361" y="3767082"/>
            <a:ext cx="977579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ja-JP" alt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準備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0F55DB3-7BFA-BE05-D31E-37A4BC358C7B}"/>
              </a:ext>
            </a:extLst>
          </p:cNvPr>
          <p:cNvSpPr txBox="1"/>
          <p:nvPr/>
        </p:nvSpPr>
        <p:spPr>
          <a:xfrm>
            <a:off x="6734616" y="4916172"/>
            <a:ext cx="977579" cy="49244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endParaRPr kumimoji="1" lang="en-US" altLang="ja-JP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DE17F9F9-F1B4-FD6C-6D37-6FB45C6DEAE9}"/>
              </a:ext>
            </a:extLst>
          </p:cNvPr>
          <p:cNvSpPr/>
          <p:nvPr/>
        </p:nvSpPr>
        <p:spPr>
          <a:xfrm>
            <a:off x="964096" y="2276061"/>
            <a:ext cx="3947415" cy="3132554"/>
          </a:xfrm>
          <a:prstGeom prst="roundRect">
            <a:avLst>
              <a:gd name="adj" fmla="val 81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62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Module 1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Step2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884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72DCE16-3BF4-8171-5F65-569C4149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61358"/>
            <a:ext cx="11083636" cy="4335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6">
            <a:extLst>
              <a:ext uri="{FF2B5EF4-FFF2-40B4-BE49-F238E27FC236}">
                <a16:creationId xmlns:a16="http://schemas.microsoft.com/office/drawing/2014/main" id="{D7473EE1-3B83-A3F4-7081-3D01678B9889}"/>
              </a:ext>
            </a:extLst>
          </p:cNvPr>
          <p:cNvSpPr/>
          <p:nvPr/>
        </p:nvSpPr>
        <p:spPr>
          <a:xfrm>
            <a:off x="7703897" y="1121437"/>
            <a:ext cx="2451034" cy="619759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6">
            <a:extLst>
              <a:ext uri="{FF2B5EF4-FFF2-40B4-BE49-F238E27FC236}">
                <a16:creationId xmlns:a16="http://schemas.microsoft.com/office/drawing/2014/main" id="{9A4FD0D4-8641-1A6E-F47C-C2FFA642D6C2}"/>
              </a:ext>
            </a:extLst>
          </p:cNvPr>
          <p:cNvSpPr/>
          <p:nvPr/>
        </p:nvSpPr>
        <p:spPr>
          <a:xfrm>
            <a:off x="8021983" y="4675936"/>
            <a:ext cx="2451034" cy="512197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0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29EE1345-3BC3-99C4-7760-E32CE27B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828054"/>
            <a:ext cx="11083636" cy="5201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6">
            <a:extLst>
              <a:ext uri="{FF2B5EF4-FFF2-40B4-BE49-F238E27FC236}">
                <a16:creationId xmlns:a16="http://schemas.microsoft.com/office/drawing/2014/main" id="{2D2FE78C-8D1B-A726-9B43-A71E74BD7D30}"/>
              </a:ext>
            </a:extLst>
          </p:cNvPr>
          <p:cNvSpPr/>
          <p:nvPr/>
        </p:nvSpPr>
        <p:spPr>
          <a:xfrm>
            <a:off x="380778" y="5089180"/>
            <a:ext cx="2025648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36">
            <a:extLst>
              <a:ext uri="{FF2B5EF4-FFF2-40B4-BE49-F238E27FC236}">
                <a16:creationId xmlns:a16="http://schemas.microsoft.com/office/drawing/2014/main" id="{E9F36B9D-7EBA-DE2D-3A50-278797679844}"/>
              </a:ext>
            </a:extLst>
          </p:cNvPr>
          <p:cNvSpPr/>
          <p:nvPr/>
        </p:nvSpPr>
        <p:spPr>
          <a:xfrm>
            <a:off x="9024567" y="2094967"/>
            <a:ext cx="2228213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0545903-FE04-0FE7-1052-853FE407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34" y="3827514"/>
            <a:ext cx="4219066" cy="2731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07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B511FED5-619E-8E2D-C15A-D639FD2C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9" y="342672"/>
            <a:ext cx="8327300" cy="1251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角丸四角形 36">
            <a:extLst>
              <a:ext uri="{FF2B5EF4-FFF2-40B4-BE49-F238E27FC236}">
                <a16:creationId xmlns:a16="http://schemas.microsoft.com/office/drawing/2014/main" id="{1E4736B1-2C5D-46F1-6EE6-0F9071751823}"/>
              </a:ext>
            </a:extLst>
          </p:cNvPr>
          <p:cNvSpPr/>
          <p:nvPr/>
        </p:nvSpPr>
        <p:spPr>
          <a:xfrm>
            <a:off x="3508429" y="549630"/>
            <a:ext cx="1143425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36">
            <a:extLst>
              <a:ext uri="{FF2B5EF4-FFF2-40B4-BE49-F238E27FC236}">
                <a16:creationId xmlns:a16="http://schemas.microsoft.com/office/drawing/2014/main" id="{22067E90-4703-BE00-BC30-6C58557F58DB}"/>
              </a:ext>
            </a:extLst>
          </p:cNvPr>
          <p:cNvSpPr/>
          <p:nvPr/>
        </p:nvSpPr>
        <p:spPr>
          <a:xfrm>
            <a:off x="6518329" y="554123"/>
            <a:ext cx="1143425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02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450CEAC-04C7-FDD4-262A-9DB90D56E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2" y="220351"/>
            <a:ext cx="9160030" cy="5012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角丸四角形 36">
            <a:extLst>
              <a:ext uri="{FF2B5EF4-FFF2-40B4-BE49-F238E27FC236}">
                <a16:creationId xmlns:a16="http://schemas.microsoft.com/office/drawing/2014/main" id="{049A9CA8-07C3-6820-3229-F73C44F7C53B}"/>
              </a:ext>
            </a:extLst>
          </p:cNvPr>
          <p:cNvSpPr/>
          <p:nvPr/>
        </p:nvSpPr>
        <p:spPr>
          <a:xfrm>
            <a:off x="3633120" y="1738350"/>
            <a:ext cx="1143425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412B402-8956-4A83-E25F-5C4E565F6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566" y="2977215"/>
            <a:ext cx="5925222" cy="3353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36">
            <a:extLst>
              <a:ext uri="{FF2B5EF4-FFF2-40B4-BE49-F238E27FC236}">
                <a16:creationId xmlns:a16="http://schemas.microsoft.com/office/drawing/2014/main" id="{EC7EEDC7-B071-ADC1-4598-44D04650B8D5}"/>
              </a:ext>
            </a:extLst>
          </p:cNvPr>
          <p:cNvSpPr/>
          <p:nvPr/>
        </p:nvSpPr>
        <p:spPr>
          <a:xfrm>
            <a:off x="4879468" y="4680415"/>
            <a:ext cx="5613164" cy="805180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10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DB4DE5C-9ED3-F797-D64F-CF43729B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5" y="137123"/>
            <a:ext cx="8327300" cy="4505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角丸四角形 36">
            <a:extLst>
              <a:ext uri="{FF2B5EF4-FFF2-40B4-BE49-F238E27FC236}">
                <a16:creationId xmlns:a16="http://schemas.microsoft.com/office/drawing/2014/main" id="{E888EB54-0CD1-E350-5B08-02D70B32B2D0}"/>
              </a:ext>
            </a:extLst>
          </p:cNvPr>
          <p:cNvSpPr/>
          <p:nvPr/>
        </p:nvSpPr>
        <p:spPr>
          <a:xfrm>
            <a:off x="211615" y="3614215"/>
            <a:ext cx="1143425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3F4EA48-DD20-D1E3-8094-E26E9B4A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03" y="2897951"/>
            <a:ext cx="9160030" cy="3617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角丸四角形 36">
            <a:extLst>
              <a:ext uri="{FF2B5EF4-FFF2-40B4-BE49-F238E27FC236}">
                <a16:creationId xmlns:a16="http://schemas.microsoft.com/office/drawing/2014/main" id="{2E9B2156-B6D0-9478-44D8-3674253BB709}"/>
              </a:ext>
            </a:extLst>
          </p:cNvPr>
          <p:cNvSpPr/>
          <p:nvPr/>
        </p:nvSpPr>
        <p:spPr>
          <a:xfrm>
            <a:off x="1892503" y="6027402"/>
            <a:ext cx="1143425" cy="384822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36">
            <a:extLst>
              <a:ext uri="{FF2B5EF4-FFF2-40B4-BE49-F238E27FC236}">
                <a16:creationId xmlns:a16="http://schemas.microsoft.com/office/drawing/2014/main" id="{F2F137AD-2A68-12BE-2456-E3ABCD3E5A3B}"/>
              </a:ext>
            </a:extLst>
          </p:cNvPr>
          <p:cNvSpPr/>
          <p:nvPr/>
        </p:nvSpPr>
        <p:spPr>
          <a:xfrm>
            <a:off x="10219803" y="3887438"/>
            <a:ext cx="484924" cy="384822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06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0BF6438-829F-A1F6-A269-3BA8CBA1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669875"/>
            <a:ext cx="10076033" cy="5518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36">
            <a:extLst>
              <a:ext uri="{FF2B5EF4-FFF2-40B4-BE49-F238E27FC236}">
                <a16:creationId xmlns:a16="http://schemas.microsoft.com/office/drawing/2014/main" id="{F2E97228-D92A-9F4E-B1D2-38644C2F8CBE}"/>
              </a:ext>
            </a:extLst>
          </p:cNvPr>
          <p:cNvSpPr/>
          <p:nvPr/>
        </p:nvSpPr>
        <p:spPr>
          <a:xfrm>
            <a:off x="5257440" y="669874"/>
            <a:ext cx="1143425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36">
            <a:extLst>
              <a:ext uri="{FF2B5EF4-FFF2-40B4-BE49-F238E27FC236}">
                <a16:creationId xmlns:a16="http://schemas.microsoft.com/office/drawing/2014/main" id="{5A077755-98DA-7BAD-2781-B61EF470D9B3}"/>
              </a:ext>
            </a:extLst>
          </p:cNvPr>
          <p:cNvSpPr/>
          <p:nvPr/>
        </p:nvSpPr>
        <p:spPr>
          <a:xfrm>
            <a:off x="4685727" y="1819802"/>
            <a:ext cx="5913000" cy="60751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36">
            <a:extLst>
              <a:ext uri="{FF2B5EF4-FFF2-40B4-BE49-F238E27FC236}">
                <a16:creationId xmlns:a16="http://schemas.microsoft.com/office/drawing/2014/main" id="{3E4C591E-B76B-CD7E-4A44-5E12375E4210}"/>
              </a:ext>
            </a:extLst>
          </p:cNvPr>
          <p:cNvSpPr/>
          <p:nvPr/>
        </p:nvSpPr>
        <p:spPr>
          <a:xfrm>
            <a:off x="1843680" y="5286209"/>
            <a:ext cx="1714167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36">
            <a:extLst>
              <a:ext uri="{FF2B5EF4-FFF2-40B4-BE49-F238E27FC236}">
                <a16:creationId xmlns:a16="http://schemas.microsoft.com/office/drawing/2014/main" id="{38BF9AB2-96A8-53AC-1FFD-1579A9F84147}"/>
              </a:ext>
            </a:extLst>
          </p:cNvPr>
          <p:cNvSpPr/>
          <p:nvPr/>
        </p:nvSpPr>
        <p:spPr>
          <a:xfrm>
            <a:off x="9268837" y="3965051"/>
            <a:ext cx="1416667" cy="465634"/>
          </a:xfrm>
          <a:prstGeom prst="roundRect">
            <a:avLst>
              <a:gd name="adj" fmla="val 81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08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29</Words>
  <Application>Microsoft Office PowerPoint</Application>
  <PresentationFormat>ワイド画面</PresentationFormat>
  <Paragraphs>15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 2013 - 2022</vt:lpstr>
      <vt:lpstr>Module 1</vt:lpstr>
      <vt:lpstr>PowerPoint プレゼンテーション</vt:lpstr>
      <vt:lpstr>Module 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Module 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44</cp:revision>
  <dcterms:created xsi:type="dcterms:W3CDTF">2022-12-20T13:05:06Z</dcterms:created>
  <dcterms:modified xsi:type="dcterms:W3CDTF">2023-01-18T09:38:14Z</dcterms:modified>
</cp:coreProperties>
</file>