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63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DA138-BB24-7A70-7B12-DD3164847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F8AFEB-7EAC-9E9A-110C-5292F81D0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A34AB2-CBEF-C7A1-F0EE-8521D434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60A42-3517-C928-E39D-A95E9602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D1D255-77B3-B53F-060D-11AA2F67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15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FD0693-C20E-BEC4-FEEE-3D886CF8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C1563A-F1ED-3B28-3A37-13D394A52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B3652D-DF36-5235-577B-97374929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8D2B72-9C53-1FE7-730D-2B2FDED9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B782D8-F89B-BD69-D07D-8CD1F448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82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A9823C-4F03-17BB-8F1A-1E0FDB90D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8511E2-9140-6B25-4E5E-AC22347BD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6644B2-69EC-ED5F-76C6-6F468063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8F8BA-C7DA-C5D5-2B7C-9AF45E00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2371EE-1429-F34F-F275-B5CFB3A3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64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87EC1-3AF4-975F-6AC9-DBAF5C95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2341F5-3D3F-F9BE-8A31-2988C4C6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2F0C68-E8AA-E9CB-17C5-8C9C15BF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784CB5-71FE-DB76-E561-A88FFFC4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32B22F-E773-42F8-3E1C-C6BAD049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91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B9901-31EC-09A0-C0FE-2851231D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D5EA83-C649-9BF5-650F-E1256B67C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F84413-74FE-C238-9074-8D4925DF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0EF31D-0CEA-A9AF-78AA-096232C2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182D15-9BBB-DDF2-A575-3B571980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4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07F14-6F2E-67A3-6DC1-AD437D17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771BFF-630E-3B89-5510-32783190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F37188-2969-3A05-DB31-4F042604E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E44450-D5E6-E357-1D8E-0D84B11F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9EB267-AD59-E892-C2FE-79536BA4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E6BCBE-727C-9A5C-E3F8-6DB71ECB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1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AB041-2B40-5D2B-3D6E-251C039A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3BEB16-6E02-2A5D-484C-0DFDCBF51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12ABB2-5758-478C-6F8E-699DAAEE4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9B4D19-38B4-CFFC-CAD8-89306FCEB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B8587E-2346-2E6E-2A73-B9D7FBA60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C2BAF8-6C48-A8B3-B1FE-B708189D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ACCAF3-7264-03B3-F28E-8B4784F4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47A1A6-D6F6-312C-1EA9-D53A61F7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4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DE4BA-8C8E-D94B-2C5E-DE008995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138D2E-5CAB-5699-6C63-BD0B2873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FC3650-8FBF-4EB1-D483-3156573E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088468-4D8D-4E1C-D2BA-AB15E0F7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20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915593-5AB0-0907-827E-16BC22B9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3127EC-EF54-4189-B543-718CAA1C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DC260E-37E9-E325-F2A7-0C6BD9E1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26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2BB6E-5424-6BA6-7925-3E78FA96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951490-7CFA-7BBA-5BB3-4EC0AD416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D65F60-8C5E-1982-0CCA-53DD704E2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893C42-8B68-B795-C5B7-CE2ED482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1DF740-C427-59C3-895F-E09999C8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133CF2-74FB-9EA1-D700-B4AB1E7C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0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903CB-90A3-90F6-4527-981F70B5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4CC6AA-6DE3-B57E-9E99-4BF1C153C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C8CF16-C587-C563-4425-F6BB3481F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1BD2B8-6B73-5489-F44E-D6C3CB71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5E1FBC-9467-63F8-95DB-F32E3C12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4A217B-A06A-E62E-7900-6D187F2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58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252952-0CE3-8074-A022-2BB06BFE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4250C0-E015-3C38-C420-BABD4873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F14F6-DFD8-1A5F-6FBB-EDE896874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E5DF-D4F1-1A4F-81CB-A9594971EC9A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A09BCF-83D3-623F-54B7-E9CD8D0F7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AAE70-F96C-9C58-6C4D-84F514547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6D493-8AE5-FC44-AB42-9D17ADB15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96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60B34C9-7E28-A03D-C24C-C5649CAC2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026" y="2815887"/>
            <a:ext cx="977566" cy="977566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821DF795-7DEB-AA99-FAF8-9FC38AB80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1899" y="3983218"/>
            <a:ext cx="917946" cy="91794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3E5E607-0E7A-CBA6-032F-4E78DADB8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406" y="3251145"/>
            <a:ext cx="650392" cy="65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DE579FD-9755-5103-B8B0-CC230F3EA188}"/>
              </a:ext>
            </a:extLst>
          </p:cNvPr>
          <p:cNvCxnSpPr>
            <a:cxnSpLocks/>
          </p:cNvCxnSpPr>
          <p:nvPr/>
        </p:nvCxnSpPr>
        <p:spPr>
          <a:xfrm>
            <a:off x="4098316" y="3741939"/>
            <a:ext cx="1190926" cy="56175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7E7BC76-F907-3B60-FB47-D2B3E27A938A}"/>
              </a:ext>
            </a:extLst>
          </p:cNvPr>
          <p:cNvCxnSpPr>
            <a:cxnSpLocks/>
          </p:cNvCxnSpPr>
          <p:nvPr/>
        </p:nvCxnSpPr>
        <p:spPr>
          <a:xfrm>
            <a:off x="4108621" y="4527349"/>
            <a:ext cx="1190926" cy="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47C1C0FA-2740-6D14-7617-5130C8E6D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867" y="4237936"/>
            <a:ext cx="650392" cy="65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B0DEBDB-92DC-EA16-BA4E-11F3F36A529F}"/>
              </a:ext>
            </a:extLst>
          </p:cNvPr>
          <p:cNvCxnSpPr>
            <a:cxnSpLocks/>
          </p:cNvCxnSpPr>
          <p:nvPr/>
        </p:nvCxnSpPr>
        <p:spPr>
          <a:xfrm flipV="1">
            <a:off x="4108621" y="4785582"/>
            <a:ext cx="1190926" cy="56175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75766EF2-0318-3803-1C4A-E3F4D7A44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406" y="5141292"/>
            <a:ext cx="650392" cy="65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2C05C6D-9AEA-B794-04B7-49A68952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42" y="3902769"/>
            <a:ext cx="977566" cy="977566"/>
          </a:xfrm>
          <a:prstGeom prst="rect">
            <a:avLst/>
          </a:prstGeom>
        </p:spPr>
      </p:pic>
      <p:pic>
        <p:nvPicPr>
          <p:cNvPr id="13" name="図 1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A073EC6-B6E7-9207-A356-A93EBF9AF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254" y="4866601"/>
            <a:ext cx="977566" cy="977566"/>
          </a:xfrm>
          <a:prstGeom prst="rect">
            <a:avLst/>
          </a:prstGeom>
        </p:spPr>
      </p:pic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F4A7BD8E-F81B-C5FC-D40C-BEAD9B87D374}"/>
              </a:ext>
            </a:extLst>
          </p:cNvPr>
          <p:cNvSpPr/>
          <p:nvPr/>
        </p:nvSpPr>
        <p:spPr bwMode="auto">
          <a:xfrm>
            <a:off x="6662879" y="3251145"/>
            <a:ext cx="2797174" cy="2290846"/>
          </a:xfrm>
          <a:prstGeom prst="wedgeRectCallout">
            <a:avLst>
              <a:gd name="adj1" fmla="val -71849"/>
              <a:gd name="adj2" fmla="val -297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C0594A8-77D6-D796-C517-F3B0D9B1E780}"/>
              </a:ext>
            </a:extLst>
          </p:cNvPr>
          <p:cNvSpPr/>
          <p:nvPr/>
        </p:nvSpPr>
        <p:spPr bwMode="auto">
          <a:xfrm>
            <a:off x="6970529" y="3461291"/>
            <a:ext cx="2181873" cy="4021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 err="1">
                <a:solidFill>
                  <a:schemeClr val="tx2"/>
                </a:solidFill>
                <a:cs typeface="Segoe UI" pitchFamily="34" charset="0"/>
              </a:rPr>
              <a:t>Todo</a:t>
            </a: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578D91B-2C2D-1C77-ABB7-4E402D8DF775}"/>
              </a:ext>
            </a:extLst>
          </p:cNvPr>
          <p:cNvSpPr/>
          <p:nvPr/>
        </p:nvSpPr>
        <p:spPr bwMode="auto">
          <a:xfrm>
            <a:off x="6961053" y="3952790"/>
            <a:ext cx="2181873" cy="4021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dirty="0">
                <a:solidFill>
                  <a:schemeClr val="tx2"/>
                </a:solidFill>
                <a:cs typeface="Segoe UI" pitchFamily="34" charset="0"/>
              </a:rPr>
              <a:t>配送状況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132EAF6-2D30-11A5-F600-4BE07060CDE7}"/>
              </a:ext>
            </a:extLst>
          </p:cNvPr>
          <p:cNvSpPr/>
          <p:nvPr/>
        </p:nvSpPr>
        <p:spPr bwMode="auto">
          <a:xfrm>
            <a:off x="6961053" y="4458054"/>
            <a:ext cx="2181873" cy="4021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dirty="0">
                <a:solidFill>
                  <a:schemeClr val="tx2"/>
                </a:solidFill>
                <a:cs typeface="Segoe UI" pitchFamily="34" charset="0"/>
              </a:rPr>
              <a:t>受発注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E967AB8-06F6-6CAE-DE5E-3B6B3513D4DC}"/>
              </a:ext>
            </a:extLst>
          </p:cNvPr>
          <p:cNvSpPr/>
          <p:nvPr/>
        </p:nvSpPr>
        <p:spPr bwMode="auto">
          <a:xfrm>
            <a:off x="6981691" y="4977671"/>
            <a:ext cx="2181873" cy="4021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 err="1">
                <a:solidFill>
                  <a:schemeClr val="tx2"/>
                </a:solidFill>
                <a:cs typeface="Segoe UI" pitchFamily="34" charset="0"/>
              </a:rPr>
              <a:t>Etc</a:t>
            </a:r>
            <a:r>
              <a:rPr kumimoji="1" lang="en-US" altLang="ja-JP" dirty="0">
                <a:solidFill>
                  <a:schemeClr val="tx2"/>
                </a:solidFill>
                <a:cs typeface="Segoe UI" pitchFamily="34" charset="0"/>
              </a:rPr>
              <a:t>…</a:t>
            </a: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8BC199C-CB70-CC49-EBB9-9CE00F66490F}"/>
              </a:ext>
            </a:extLst>
          </p:cNvPr>
          <p:cNvSpPr txBox="1"/>
          <p:nvPr/>
        </p:nvSpPr>
        <p:spPr>
          <a:xfrm>
            <a:off x="4337656" y="34547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発見と利用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C5A90-CA63-2583-2138-1521A383B522}"/>
              </a:ext>
            </a:extLst>
          </p:cNvPr>
          <p:cNvSpPr txBox="1"/>
          <p:nvPr/>
        </p:nvSpPr>
        <p:spPr>
          <a:xfrm>
            <a:off x="5673438" y="49011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API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D9A3EB6-4EFB-B839-4703-3C42B5D43AB2}"/>
              </a:ext>
            </a:extLst>
          </p:cNvPr>
          <p:cNvSpPr txBox="1"/>
          <p:nvPr/>
        </p:nvSpPr>
        <p:spPr>
          <a:xfrm>
            <a:off x="1282660" y="32434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市民開発者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43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056C706-CAED-E361-B6D2-841866E6A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Module </a:t>
            </a:r>
            <a:r>
              <a:rPr lang="ja-JP" altLang="en-US"/>
              <a:t>２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418DD1D5-C103-7EC3-5E1A-20E7A3078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Step1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599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15</Words>
  <Application>Microsoft Office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 2013 - 2022</vt:lpstr>
      <vt:lpstr>PowerPoint プレゼンテーション</vt:lpstr>
      <vt:lpstr>Module 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47</cp:revision>
  <dcterms:created xsi:type="dcterms:W3CDTF">2022-12-20T13:05:06Z</dcterms:created>
  <dcterms:modified xsi:type="dcterms:W3CDTF">2023-01-18T09:42:17Z</dcterms:modified>
</cp:coreProperties>
</file>