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63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DA138-BB24-7A70-7B12-DD3164847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F8AFEB-7EAC-9E9A-110C-5292F81D0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A34AB2-CBEF-C7A1-F0EE-8521D434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60A42-3517-C928-E39D-A95E9602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D1D255-77B3-B53F-060D-11AA2F67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15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FD0693-C20E-BEC4-FEEE-3D886CF8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C1563A-F1ED-3B28-3A37-13D394A52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B3652D-DF36-5235-577B-97374929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8D2B72-9C53-1FE7-730D-2B2FDED9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B782D8-F89B-BD69-D07D-8CD1F448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82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A9823C-4F03-17BB-8F1A-1E0FDB90D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8511E2-9140-6B25-4E5E-AC22347BD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6644B2-69EC-ED5F-76C6-6F468063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8F8BA-C7DA-C5D5-2B7C-9AF45E00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2371EE-1429-F34F-F275-B5CFB3A3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64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87EC1-3AF4-975F-6AC9-DBAF5C95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2341F5-3D3F-F9BE-8A31-2988C4C6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2F0C68-E8AA-E9CB-17C5-8C9C15BF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784CB5-71FE-DB76-E561-A88FFFC4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32B22F-E773-42F8-3E1C-C6BAD049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91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B9901-31EC-09A0-C0FE-2851231D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D5EA83-C649-9BF5-650F-E1256B67C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F84413-74FE-C238-9074-8D4925DF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0EF31D-0CEA-A9AF-78AA-096232C2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182D15-9BBB-DDF2-A575-3B571980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4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07F14-6F2E-67A3-6DC1-AD437D17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771BFF-630E-3B89-5510-32783190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F37188-2969-3A05-DB31-4F042604E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E44450-D5E6-E357-1D8E-0D84B11F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9EB267-AD59-E892-C2FE-79536BA4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E6BCBE-727C-9A5C-E3F8-6DB71ECB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19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AB041-2B40-5D2B-3D6E-251C039A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3BEB16-6E02-2A5D-484C-0DFDCBF51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12ABB2-5758-478C-6F8E-699DAAEE4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9B4D19-38B4-CFFC-CAD8-89306FCEB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B8587E-2346-2E6E-2A73-B9D7FBA60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C2BAF8-6C48-A8B3-B1FE-B708189D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ACCAF3-7264-03B3-F28E-8B4784F4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47A1A6-D6F6-312C-1EA9-D53A61F7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4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DE4BA-8C8E-D94B-2C5E-DE008995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138D2E-5CAB-5699-6C63-BD0B2873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FC3650-8FBF-4EB1-D483-3156573E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088468-4D8D-4E1C-D2BA-AB15E0F7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20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915593-5AB0-0907-827E-16BC22B9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3127EC-EF54-4189-B543-718CAA1C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DC260E-37E9-E325-F2A7-0C6BD9E1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26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2BB6E-5424-6BA6-7925-3E78FA96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951490-7CFA-7BBA-5BB3-4EC0AD416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D65F60-8C5E-1982-0CCA-53DD704E2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893C42-8B68-B795-C5B7-CE2ED482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1DF740-C427-59C3-895F-E09999C8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133CF2-74FB-9EA1-D700-B4AB1E7C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0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903CB-90A3-90F6-4527-981F70B5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4CC6AA-6DE3-B57E-9E99-4BF1C153C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C8CF16-C587-C563-4425-F6BB3481F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1BD2B8-6B73-5489-F44E-D6C3CB71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5E1FBC-9467-63F8-95DB-F32E3C12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4A217B-A06A-E62E-7900-6D187F2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58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252952-0CE3-8074-A022-2BB06BFE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4250C0-E015-3C38-C420-BABD4873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0F14F6-DFD8-1A5F-6FBB-EDE896874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A09BCF-83D3-623F-54B7-E9CD8D0F7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3AAE70-F96C-9C58-6C4D-84F514547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96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056C706-CAED-E361-B6D2-841866E6A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/>
              <a:t>Module 3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418DD1D5-C103-7EC3-5E1A-20E7A3078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Step1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599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 2013 - 2022</vt:lpstr>
      <vt:lpstr>Module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46</cp:revision>
  <dcterms:created xsi:type="dcterms:W3CDTF">2022-12-20T13:05:06Z</dcterms:created>
  <dcterms:modified xsi:type="dcterms:W3CDTF">2023-01-18T09:39:26Z</dcterms:modified>
</cp:coreProperties>
</file>