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88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2F0B0F9-362A-FED8-8F12-6A493F71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205" y="4467134"/>
            <a:ext cx="518156" cy="51815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E71627-9899-58DE-88B0-F93C4426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7" y="4505970"/>
            <a:ext cx="444226" cy="44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82ACF5D-1EB7-F354-E85F-CD40C0C5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3" y="2895028"/>
            <a:ext cx="807905" cy="807905"/>
          </a:xfrm>
          <a:prstGeom prst="rect">
            <a:avLst/>
          </a:prstGeom>
        </p:spPr>
      </p:pic>
      <p:pic>
        <p:nvPicPr>
          <p:cNvPr id="7" name="図 6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D88CC04-C262-0C15-FA0D-D69612561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2" y="2849372"/>
            <a:ext cx="807905" cy="8079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70CBCB-05E2-8B55-F611-BAECFB3DEF4F}"/>
              </a:ext>
            </a:extLst>
          </p:cNvPr>
          <p:cNvSpPr txBox="1"/>
          <p:nvPr/>
        </p:nvSpPr>
        <p:spPr>
          <a:xfrm>
            <a:off x="2021010" y="2603150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市民開発者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7C8D63-74FC-5B7C-E455-D46B4774170E}"/>
              </a:ext>
            </a:extLst>
          </p:cNvPr>
          <p:cNvSpPr txBox="1"/>
          <p:nvPr/>
        </p:nvSpPr>
        <p:spPr>
          <a:xfrm>
            <a:off x="6412901" y="2566205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講師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2014C13-9B99-906A-C53C-EE6030502ADA}"/>
              </a:ext>
            </a:extLst>
          </p:cNvPr>
          <p:cNvCxnSpPr>
            <a:cxnSpLocks/>
          </p:cNvCxnSpPr>
          <p:nvPr/>
        </p:nvCxnSpPr>
        <p:spPr>
          <a:xfrm flipH="1">
            <a:off x="3219793" y="3335689"/>
            <a:ext cx="3268818" cy="0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メモ 13">
            <a:extLst>
              <a:ext uri="{FF2B5EF4-FFF2-40B4-BE49-F238E27FC236}">
                <a16:creationId xmlns:a16="http://schemas.microsoft.com/office/drawing/2014/main" id="{00F9CCAD-D92E-AA82-D0CD-9286282B90EB}"/>
              </a:ext>
            </a:extLst>
          </p:cNvPr>
          <p:cNvSpPr/>
          <p:nvPr/>
        </p:nvSpPr>
        <p:spPr bwMode="auto">
          <a:xfrm>
            <a:off x="5158427" y="2895029"/>
            <a:ext cx="1107554" cy="10041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定義</a:t>
            </a:r>
            <a:br>
              <a:rPr kumimoji="1" lang="en-US" altLang="ja-JP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</a:b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E73865-FBC9-BC13-63CF-070311F302AA}"/>
              </a:ext>
            </a:extLst>
          </p:cNvPr>
          <p:cNvCxnSpPr>
            <a:cxnSpLocks/>
          </p:cNvCxnSpPr>
          <p:nvPr/>
        </p:nvCxnSpPr>
        <p:spPr>
          <a:xfrm flipH="1">
            <a:off x="2103932" y="3702933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6E3E751-F937-09E0-0636-808B4DC08A30}"/>
              </a:ext>
            </a:extLst>
          </p:cNvPr>
          <p:cNvCxnSpPr>
            <a:cxnSpLocks/>
          </p:cNvCxnSpPr>
          <p:nvPr/>
        </p:nvCxnSpPr>
        <p:spPr>
          <a:xfrm>
            <a:off x="2794914" y="3689900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31F19D-E22F-5D0B-5653-8D7405F3BFAD}"/>
              </a:ext>
            </a:extLst>
          </p:cNvPr>
          <p:cNvSpPr txBox="1"/>
          <p:nvPr/>
        </p:nvSpPr>
        <p:spPr>
          <a:xfrm>
            <a:off x="1223419" y="3709431"/>
            <a:ext cx="131576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画面を作る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F4FF3-5EB6-EC4B-8CE2-DAA18F21D385}"/>
              </a:ext>
            </a:extLst>
          </p:cNvPr>
          <p:cNvSpPr txBox="1"/>
          <p:nvPr/>
        </p:nvSpPr>
        <p:spPr>
          <a:xfrm>
            <a:off x="3042110" y="3651640"/>
            <a:ext cx="1869401" cy="6863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定義ファイルからコネクタを生成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258331-B27A-0391-C39C-6BD240E81157}"/>
              </a:ext>
            </a:extLst>
          </p:cNvPr>
          <p:cNvCxnSpPr>
            <a:cxnSpLocks/>
          </p:cNvCxnSpPr>
          <p:nvPr/>
        </p:nvCxnSpPr>
        <p:spPr>
          <a:xfrm flipV="1">
            <a:off x="2320866" y="4700282"/>
            <a:ext cx="7740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E4D9730-DF06-7A3F-EDB2-AF77FA54F72F}"/>
              </a:ext>
            </a:extLst>
          </p:cNvPr>
          <p:cNvCxnSpPr>
            <a:cxnSpLocks/>
          </p:cNvCxnSpPr>
          <p:nvPr/>
        </p:nvCxnSpPr>
        <p:spPr>
          <a:xfrm flipV="1">
            <a:off x="4190079" y="4704900"/>
            <a:ext cx="24294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8B3DF-61F2-305A-01D3-ABB5DF58A5C0}"/>
              </a:ext>
            </a:extLst>
          </p:cNvPr>
          <p:cNvSpPr txBox="1"/>
          <p:nvPr/>
        </p:nvSpPr>
        <p:spPr>
          <a:xfrm>
            <a:off x="2310115" y="4720087"/>
            <a:ext cx="784845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関数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157152-8171-14DE-E098-922CAD17C237}"/>
              </a:ext>
            </a:extLst>
          </p:cNvPr>
          <p:cNvSpPr txBox="1"/>
          <p:nvPr/>
        </p:nvSpPr>
        <p:spPr>
          <a:xfrm>
            <a:off x="4018513" y="4700282"/>
            <a:ext cx="124009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</a:t>
            </a:r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8CC0BE0-0913-D8E1-C085-33CA3F866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18" y="4474271"/>
            <a:ext cx="597727" cy="460280"/>
          </a:xfrm>
          <a:prstGeom prst="rect">
            <a:avLst/>
          </a:prstGeom>
        </p:spPr>
      </p:pic>
      <p:sp>
        <p:nvSpPr>
          <p:cNvPr id="24" name="左カーブ矢印 23">
            <a:extLst>
              <a:ext uri="{FF2B5EF4-FFF2-40B4-BE49-F238E27FC236}">
                <a16:creationId xmlns:a16="http://schemas.microsoft.com/office/drawing/2014/main" id="{CBD375B2-61B3-C2E0-5156-0F552822FD49}"/>
              </a:ext>
            </a:extLst>
          </p:cNvPr>
          <p:cNvSpPr/>
          <p:nvPr/>
        </p:nvSpPr>
        <p:spPr>
          <a:xfrm>
            <a:off x="7481345" y="3270612"/>
            <a:ext cx="568411" cy="1546743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B2ECF8-2092-CBAE-D850-6B6217530C9C}"/>
              </a:ext>
            </a:extLst>
          </p:cNvPr>
          <p:cNvSpPr txBox="1"/>
          <p:nvPr/>
        </p:nvSpPr>
        <p:spPr>
          <a:xfrm>
            <a:off x="7312361" y="376708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準備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0F55DB3-7BFA-BE05-D31E-37A4BC358C7B}"/>
              </a:ext>
            </a:extLst>
          </p:cNvPr>
          <p:cNvSpPr txBox="1"/>
          <p:nvPr/>
        </p:nvSpPr>
        <p:spPr>
          <a:xfrm>
            <a:off x="6734616" y="491617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DE17F9F9-F1B4-FD6C-6D37-6FB45C6DEAE9}"/>
              </a:ext>
            </a:extLst>
          </p:cNvPr>
          <p:cNvSpPr/>
          <p:nvPr/>
        </p:nvSpPr>
        <p:spPr>
          <a:xfrm>
            <a:off x="964096" y="2276061"/>
            <a:ext cx="3947415" cy="3132554"/>
          </a:xfrm>
          <a:prstGeom prst="roundRect">
            <a:avLst>
              <a:gd name="adj" fmla="val 8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62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 2013 - 2022</vt:lpstr>
      <vt:lpstr>Module 1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2022-12-20T13:05:06Z</dcterms:created>
  <dcterms:modified xsi:type="dcterms:W3CDTF">2022-12-20T13:13:47Z</dcterms:modified>
</cp:coreProperties>
</file>