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582" r:id="rId1"/>
  </p:sldMasterIdLst>
  <p:notesMasterIdLst>
    <p:notesMasterId r:id="rId12"/>
  </p:notesMasterIdLst>
  <p:handoutMasterIdLst>
    <p:handoutMasterId r:id="rId13"/>
  </p:handoutMasterIdLst>
  <p:sldIdLst>
    <p:sldId id="388" r:id="rId2"/>
    <p:sldId id="10841" r:id="rId3"/>
    <p:sldId id="10842" r:id="rId4"/>
    <p:sldId id="10847" r:id="rId5"/>
    <p:sldId id="10849" r:id="rId6"/>
    <p:sldId id="10843" r:id="rId7"/>
    <p:sldId id="10844" r:id="rId8"/>
    <p:sldId id="10848" r:id="rId9"/>
    <p:sldId id="10846" r:id="rId10"/>
    <p:sldId id="10845" r:id="rId11"/>
  </p:sldIdLst>
  <p:sldSz cx="12436475" cy="6994525"/>
  <p:notesSz cx="6807200" cy="9939338"/>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31" userDrawn="1">
          <p15:clr>
            <a:srgbClr val="A4A3A4"/>
          </p15:clr>
        </p15:guide>
        <p15:guide id="2" pos="214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作成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282"/>
    <a:srgbClr val="032E4F"/>
    <a:srgbClr val="243A5E"/>
    <a:srgbClr val="2485CE"/>
    <a:srgbClr val="DEEBF7"/>
    <a:srgbClr val="E6E6E6"/>
    <a:srgbClr val="BCB800"/>
    <a:srgbClr val="0071C6"/>
    <a:srgbClr val="F4B9A4"/>
    <a:srgbClr val="CBCB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48AA28-8512-4393-9CFF-2A00C8152F34}" v="51" dt="2020-04-07T04:53:22.313"/>
    <p1510:client id="{EF00B428-3BA5-6144-8A3F-085691788A34}" v="399" dt="2020-04-07T04:32:01.98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02"/>
    <p:restoredTop sz="75116"/>
  </p:normalViewPr>
  <p:slideViewPr>
    <p:cSldViewPr snapToGrid="0">
      <p:cViewPr varScale="1">
        <p:scale>
          <a:sx n="82" d="100"/>
          <a:sy n="82" d="100"/>
        </p:scale>
        <p:origin x="141" y="54"/>
      </p:cViewPr>
      <p:guideLst/>
    </p:cSldViewPr>
  </p:slideViewPr>
  <p:notesTextViewPr>
    <p:cViewPr>
      <p:scale>
        <a:sx n="1" d="1"/>
        <a:sy n="1" d="1"/>
      </p:scale>
      <p:origin x="0" y="0"/>
    </p:cViewPr>
  </p:notesTextViewPr>
  <p:notesViewPr>
    <p:cSldViewPr snapToGrid="0">
      <p:cViewPr>
        <p:scale>
          <a:sx n="1" d="2"/>
          <a:sy n="1" d="2"/>
        </p:scale>
        <p:origin x="0" y="0"/>
      </p:cViewPr>
      <p:guideLst>
        <p:guide orient="horz" pos="3131"/>
        <p:guide pos="21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r>
              <a:rPr lang="en-US">
                <a:latin typeface="Segoe UI" pitchFamily="34" charset="0"/>
              </a:rPr>
              <a:t>Server and Cloud 2013 Template</a:t>
            </a:r>
          </a:p>
        </p:txBody>
      </p:sp>
      <p:sp>
        <p:nvSpPr>
          <p:cNvPr id="7" name="Date Placeholder 6"/>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a:defRPr sz="1200"/>
            </a:lvl1pPr>
          </a:lstStyle>
          <a:p>
            <a:fld id="{48D34AC8-E01F-4FBF-B65F-21ABDE98B385}" type="datetime8">
              <a:rPr lang="en-US" smtClean="0">
                <a:latin typeface="Segoe UI" pitchFamily="34" charset="0"/>
              </a:rPr>
              <a:t>4/10/2020 10:51 PM</a:t>
            </a:fld>
            <a:endParaRPr lang="en-US">
              <a:latin typeface="Segoe UI" pitchFamily="34" charset="0"/>
            </a:endParaRPr>
          </a:p>
        </p:txBody>
      </p:sp>
      <p:sp>
        <p:nvSpPr>
          <p:cNvPr id="8" name="Footer Placeholder 7"/>
          <p:cNvSpPr>
            <a:spLocks noGrp="1"/>
          </p:cNvSpPr>
          <p:nvPr>
            <p:ph type="ftr" sz="quarter" idx="2"/>
          </p:nvPr>
        </p:nvSpPr>
        <p:spPr>
          <a:xfrm>
            <a:off x="0" y="9440646"/>
            <a:ext cx="5752084" cy="361349"/>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40738" y="9440646"/>
            <a:ext cx="1064886" cy="496967"/>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92075" y="746125"/>
            <a:ext cx="6623050" cy="3725863"/>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9442371"/>
            <a:ext cx="5876883" cy="386925"/>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55838" y="0"/>
            <a:ext cx="2949787" cy="496967"/>
          </a:xfrm>
          <a:prstGeom prst="rect">
            <a:avLst/>
          </a:prstGeom>
        </p:spPr>
        <p:txBody>
          <a:bodyPr vert="horz" lIns="91440" tIns="45720" rIns="91440" bIns="45720" rtlCol="0"/>
          <a:lstStyle>
            <a:lvl1pPr algn="r">
              <a:defRPr sz="1200">
                <a:latin typeface="Segoe UI" pitchFamily="34" charset="0"/>
              </a:defRPr>
            </a:lvl1pPr>
          </a:lstStyle>
          <a:p>
            <a:fld id="{64CFA94A-519F-445C-B30C-9E76FA6A2031}" type="datetime8">
              <a:rPr lang="en-US" smtClean="0"/>
              <a:t>4/10/2020 10:51 PM</a:t>
            </a:fld>
            <a:endParaRPr lang="en-US"/>
          </a:p>
        </p:txBody>
      </p:sp>
      <p:sp>
        <p:nvSpPr>
          <p:cNvPr id="12" name="Notes Placeholder 11"/>
          <p:cNvSpPr>
            <a:spLocks noGrp="1"/>
          </p:cNvSpPr>
          <p:nvPr>
            <p:ph type="body" sz="quarter" idx="3"/>
          </p:nvPr>
        </p:nvSpPr>
        <p:spPr>
          <a:xfrm>
            <a:off x="680720" y="4721186"/>
            <a:ext cx="5445760" cy="447270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865537" y="9440646"/>
            <a:ext cx="940087" cy="496967"/>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en-US"/>
          </a:p>
        </p:txBody>
      </p:sp>
      <p:sp>
        <p:nvSpPr>
          <p:cNvPr id="5" name="フッター プレースホルダー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日付プレースホルダー 5"/>
          <p:cNvSpPr>
            <a:spLocks noGrp="1"/>
          </p:cNvSpPr>
          <p:nvPr>
            <p:ph type="dt" idx="12"/>
          </p:nvPr>
        </p:nvSpPr>
        <p:spPr/>
        <p:txBody>
          <a:bodyPr/>
          <a:lstStyle/>
          <a:p>
            <a:fld id="{64CFA94A-519F-445C-B30C-9E76FA6A2031}" type="datetime8">
              <a:rPr lang="en-US" smtClean="0"/>
              <a:t>4/10/2020 10:51 PM</a:t>
            </a:fld>
            <a:endParaRPr lang="en-US"/>
          </a:p>
        </p:txBody>
      </p:sp>
      <p:sp>
        <p:nvSpPr>
          <p:cNvPr id="7" name="スライド番号プレースホルダー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3787937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PowerShell</a:t>
            </a:r>
            <a:r>
              <a:rPr kumimoji="1" lang="ja-JP" altLang="en-US"/>
              <a:t>　スクリプトの引数に </a:t>
            </a:r>
            <a:r>
              <a:rPr kumimoji="1" lang="en-US" altLang="ja-JP" dirty="0"/>
              <a:t>PowerPoint</a:t>
            </a:r>
            <a:r>
              <a:rPr kumimoji="1" lang="ja-JP" altLang="en-US"/>
              <a:t>　プレゼンテーションファイルを指定することでビデオファイルを自動的に生成することができます。</a:t>
            </a:r>
            <a:endParaRPr kumimoji="1" lang="en-US" altLang="ja-JP" dirty="0"/>
          </a:p>
          <a:p>
            <a:endParaRPr kumimoji="1" lang="en-US" altLang="ja-JP" dirty="0"/>
          </a:p>
          <a:p>
            <a:endParaRPr kumimoji="1" lang="en-US" altLang="ja-JP" dirty="0"/>
          </a:p>
        </p:txBody>
      </p:sp>
      <p:sp>
        <p:nvSpPr>
          <p:cNvPr id="4" name="ヘッダー プレースホルダー 3"/>
          <p:cNvSpPr>
            <a:spLocks noGrp="1"/>
          </p:cNvSpPr>
          <p:nvPr>
            <p:ph type="hdr" sz="quarter"/>
          </p:nvPr>
        </p:nvSpPr>
        <p:spPr/>
        <p:txBody>
          <a:bodyPr/>
          <a:lstStyle/>
          <a:p>
            <a:endParaRPr lang="en-US"/>
          </a:p>
        </p:txBody>
      </p:sp>
      <p:sp>
        <p:nvSpPr>
          <p:cNvPr id="5" name="フッター プレースホルダー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日付プレースホルダー 5"/>
          <p:cNvSpPr>
            <a:spLocks noGrp="1"/>
          </p:cNvSpPr>
          <p:nvPr>
            <p:ph type="dt" idx="1"/>
          </p:nvPr>
        </p:nvSpPr>
        <p:spPr/>
        <p:txBody>
          <a:bodyPr/>
          <a:lstStyle/>
          <a:p>
            <a:fld id="{64CFA94A-519F-445C-B30C-9E76FA6A2031}" type="datetime8">
              <a:rPr lang="en-US" smtClean="0"/>
              <a:t>4/10/2020 10:51 PM</a:t>
            </a:fld>
            <a:endParaRPr lang="en-US"/>
          </a:p>
        </p:txBody>
      </p:sp>
      <p:sp>
        <p:nvSpPr>
          <p:cNvPr id="7" name="スライド番号プレースホルダー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578053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PowerPoint</a:t>
            </a:r>
            <a:r>
              <a:rPr kumimoji="1" lang="ja-JP" altLang="en-US"/>
              <a:t> で各スライドのページで話したい内容を、ノートに記載します。</a:t>
            </a:r>
            <a:endParaRPr kumimoji="1" lang="en-US" altLang="ja-JP" dirty="0"/>
          </a:p>
          <a:p>
            <a:r>
              <a:rPr kumimoji="1" lang="ja-JP" altLang="en-US"/>
              <a:t>ノートの内容が音声合成されてビデオに埋め込まれます。</a:t>
            </a:r>
            <a:endParaRPr kumimoji="1" lang="en-US" altLang="ja-JP" dirty="0"/>
          </a:p>
          <a:p>
            <a:r>
              <a:rPr kumimoji="1" lang="ja-JP" altLang="en-US"/>
              <a:t>スライド内の文章などは読み上げの対象になりません。</a:t>
            </a:r>
            <a:endParaRPr kumimoji="1" lang="en-US" altLang="ja-JP" dirty="0"/>
          </a:p>
          <a:p>
            <a:endParaRPr kumimoji="1" lang="en-US" altLang="ja-JP" dirty="0"/>
          </a:p>
        </p:txBody>
      </p:sp>
      <p:sp>
        <p:nvSpPr>
          <p:cNvPr id="4" name="ヘッダー プレースホルダー 3"/>
          <p:cNvSpPr>
            <a:spLocks noGrp="1"/>
          </p:cNvSpPr>
          <p:nvPr>
            <p:ph type="hdr" sz="quarter"/>
          </p:nvPr>
        </p:nvSpPr>
        <p:spPr/>
        <p:txBody>
          <a:bodyPr/>
          <a:lstStyle/>
          <a:p>
            <a:endParaRPr lang="en-US"/>
          </a:p>
        </p:txBody>
      </p:sp>
      <p:sp>
        <p:nvSpPr>
          <p:cNvPr id="5" name="フッター プレースホルダー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日付プレースホルダー 5"/>
          <p:cNvSpPr>
            <a:spLocks noGrp="1"/>
          </p:cNvSpPr>
          <p:nvPr>
            <p:ph type="dt" idx="1"/>
          </p:nvPr>
        </p:nvSpPr>
        <p:spPr/>
        <p:txBody>
          <a:bodyPr/>
          <a:lstStyle/>
          <a:p>
            <a:fld id="{64CFA94A-519F-445C-B30C-9E76FA6A2031}" type="datetime8">
              <a:rPr lang="en-US" smtClean="0"/>
              <a:t>4/10/2020 10:51 PM</a:t>
            </a:fld>
            <a:endParaRPr lang="en-US"/>
          </a:p>
        </p:txBody>
      </p:sp>
      <p:sp>
        <p:nvSpPr>
          <p:cNvPr id="7" name="スライド番号プレースホルダー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993105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ツールを実行するためには、</a:t>
            </a:r>
            <a:r>
              <a:rPr kumimoji="1" lang="en-US" altLang="ja-JP" dirty="0"/>
              <a:t>PowerShell</a:t>
            </a:r>
            <a:r>
              <a:rPr kumimoji="1" lang="ja-JP" altLang="en-US" dirty="0"/>
              <a:t> ウィンドウを起動し、スクリプトファイルの第</a:t>
            </a:r>
            <a:r>
              <a:rPr kumimoji="1" lang="en-US" altLang="ja-JP" dirty="0"/>
              <a:t>1</a:t>
            </a:r>
            <a:r>
              <a:rPr kumimoji="1" lang="ja-JP" altLang="en-US" dirty="0"/>
              <a:t>引数にソースとなる </a:t>
            </a:r>
            <a:r>
              <a:rPr kumimoji="1" lang="en-US" altLang="ja-JP" dirty="0"/>
              <a:t>PowerPoint</a:t>
            </a:r>
            <a:r>
              <a:rPr kumimoji="1" lang="ja-JP" altLang="en-US" dirty="0"/>
              <a:t> ファイルを</a:t>
            </a:r>
            <a:r>
              <a:rPr kumimoji="1" lang="ja-JP" altLang="en-US"/>
              <a:t>フルパスで指定</a:t>
            </a:r>
            <a:r>
              <a:rPr kumimoji="1" lang="ja-JP" altLang="en-US" dirty="0"/>
              <a:t>します。</a:t>
            </a:r>
            <a:endParaRPr kumimoji="1" lang="en-US" altLang="ja-JP" dirty="0"/>
          </a:p>
          <a:p>
            <a:endParaRPr kumimoji="1" lang="en-US" altLang="ja-JP" dirty="0"/>
          </a:p>
          <a:p>
            <a:endParaRPr kumimoji="1" lang="en-US" altLang="ja-JP" dirty="0"/>
          </a:p>
        </p:txBody>
      </p:sp>
      <p:sp>
        <p:nvSpPr>
          <p:cNvPr id="4" name="ヘッダー プレースホルダー 3"/>
          <p:cNvSpPr>
            <a:spLocks noGrp="1"/>
          </p:cNvSpPr>
          <p:nvPr>
            <p:ph type="hdr" sz="quarter"/>
          </p:nvPr>
        </p:nvSpPr>
        <p:spPr/>
        <p:txBody>
          <a:bodyPr/>
          <a:lstStyle/>
          <a:p>
            <a:endParaRPr lang="en-US"/>
          </a:p>
        </p:txBody>
      </p:sp>
      <p:sp>
        <p:nvSpPr>
          <p:cNvPr id="5" name="フッター プレースホルダー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日付プレースホルダー 5"/>
          <p:cNvSpPr>
            <a:spLocks noGrp="1"/>
          </p:cNvSpPr>
          <p:nvPr>
            <p:ph type="dt" idx="1"/>
          </p:nvPr>
        </p:nvSpPr>
        <p:spPr/>
        <p:txBody>
          <a:bodyPr/>
          <a:lstStyle/>
          <a:p>
            <a:fld id="{64CFA94A-519F-445C-B30C-9E76FA6A2031}" type="datetime8">
              <a:rPr lang="en-US" smtClean="0"/>
              <a:t>4/10/2020 10:51 PM</a:t>
            </a:fld>
            <a:endParaRPr lang="en-US"/>
          </a:p>
        </p:txBody>
      </p:sp>
      <p:sp>
        <p:nvSpPr>
          <p:cNvPr id="7" name="スライド番号プレースホルダー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636359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ツールが実行されると、ソースとなるパワーポイントファイルと同じフォルダに、作業フォルダが作成されます。</a:t>
            </a:r>
            <a:endParaRPr kumimoji="1" lang="en-US" altLang="ja-JP" dirty="0"/>
          </a:p>
          <a:p>
            <a:r>
              <a:rPr kumimoji="1" lang="ja-JP" altLang="en-US" dirty="0"/>
              <a:t>作業フォルダ名はツールの実行開始日時です。</a:t>
            </a:r>
            <a:endParaRPr kumimoji="1" lang="en-US" altLang="ja-JP" dirty="0"/>
          </a:p>
          <a:p>
            <a:r>
              <a:rPr kumimoji="1" lang="ja-JP" altLang="en-US" dirty="0"/>
              <a:t>作業フォルダの中には以下のものが作成されます。</a:t>
            </a:r>
            <a:endParaRPr kumimoji="1" lang="en-US" altLang="ja-JP" dirty="0"/>
          </a:p>
          <a:p>
            <a:r>
              <a:rPr kumimoji="1" lang="ja-JP" altLang="en-US"/>
              <a:t>・パワーポイントファイルのコピー</a:t>
            </a:r>
            <a:endParaRPr kumimoji="1" lang="en-US" altLang="ja-JP" dirty="0"/>
          </a:p>
          <a:p>
            <a:r>
              <a:rPr kumimoji="1" lang="ja-JP" altLang="en-US" dirty="0"/>
              <a:t>・ノートから生成された音声ファイル</a:t>
            </a:r>
            <a:endParaRPr kumimoji="1" lang="en-US" altLang="ja-JP" dirty="0"/>
          </a:p>
          <a:p>
            <a:r>
              <a:rPr kumimoji="1" lang="ja-JP" altLang="en-US" dirty="0"/>
              <a:t>生成された動画ファイルはパワーポイントと同じフォルダに出力されます。</a:t>
            </a:r>
            <a:endParaRPr kumimoji="1" lang="en-US" altLang="ja-JP" dirty="0"/>
          </a:p>
          <a:p>
            <a:endParaRPr kumimoji="1" lang="en-US" altLang="ja-JP" dirty="0"/>
          </a:p>
          <a:p>
            <a:endParaRPr kumimoji="1" lang="en-US" altLang="ja-JP" dirty="0"/>
          </a:p>
        </p:txBody>
      </p:sp>
      <p:sp>
        <p:nvSpPr>
          <p:cNvPr id="4" name="ヘッダー プレースホルダー 3"/>
          <p:cNvSpPr>
            <a:spLocks noGrp="1"/>
          </p:cNvSpPr>
          <p:nvPr>
            <p:ph type="hdr" sz="quarter"/>
          </p:nvPr>
        </p:nvSpPr>
        <p:spPr/>
        <p:txBody>
          <a:bodyPr/>
          <a:lstStyle/>
          <a:p>
            <a:endParaRPr lang="en-US"/>
          </a:p>
        </p:txBody>
      </p:sp>
      <p:sp>
        <p:nvSpPr>
          <p:cNvPr id="5" name="フッター プレースホルダー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日付プレースホルダー 5"/>
          <p:cNvSpPr>
            <a:spLocks noGrp="1"/>
          </p:cNvSpPr>
          <p:nvPr>
            <p:ph type="dt" idx="1"/>
          </p:nvPr>
        </p:nvSpPr>
        <p:spPr/>
        <p:txBody>
          <a:bodyPr/>
          <a:lstStyle/>
          <a:p>
            <a:fld id="{64CFA94A-519F-445C-B30C-9E76FA6A2031}" type="datetime8">
              <a:rPr lang="en-US" smtClean="0"/>
              <a:t>4/10/2020 10:51 PM</a:t>
            </a:fld>
            <a:endParaRPr lang="en-US"/>
          </a:p>
        </p:txBody>
      </p:sp>
      <p:sp>
        <p:nvSpPr>
          <p:cNvPr id="7" name="スライド番号プレースホルダー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601291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ツール実行中の様子です。</a:t>
            </a:r>
            <a:endParaRPr kumimoji="1" lang="en-US" altLang="ja-JP" dirty="0"/>
          </a:p>
          <a:p>
            <a:r>
              <a:rPr kumimoji="1" lang="en-US" altLang="ja-JP" dirty="0"/>
              <a:t>PowerPoint</a:t>
            </a:r>
            <a:r>
              <a:rPr kumimoji="1" lang="ja-JP" altLang="en-US"/>
              <a:t>　アプリケーションが起動しますが、操作したり、終了したりしないようにしてください。</a:t>
            </a:r>
          </a:p>
        </p:txBody>
      </p:sp>
      <p:sp>
        <p:nvSpPr>
          <p:cNvPr id="4" name="ヘッダー プレースホルダー 3"/>
          <p:cNvSpPr>
            <a:spLocks noGrp="1"/>
          </p:cNvSpPr>
          <p:nvPr>
            <p:ph type="hdr" sz="quarter"/>
          </p:nvPr>
        </p:nvSpPr>
        <p:spPr/>
        <p:txBody>
          <a:bodyPr/>
          <a:lstStyle/>
          <a:p>
            <a:endParaRPr lang="en-US"/>
          </a:p>
        </p:txBody>
      </p:sp>
      <p:sp>
        <p:nvSpPr>
          <p:cNvPr id="5" name="フッター プレースホルダー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日付プレースホルダー 5"/>
          <p:cNvSpPr>
            <a:spLocks noGrp="1"/>
          </p:cNvSpPr>
          <p:nvPr>
            <p:ph type="dt" idx="1"/>
          </p:nvPr>
        </p:nvSpPr>
        <p:spPr/>
        <p:txBody>
          <a:bodyPr/>
          <a:lstStyle/>
          <a:p>
            <a:fld id="{64CFA94A-519F-445C-B30C-9E76FA6A2031}" type="datetime8">
              <a:rPr lang="en-US" smtClean="0"/>
              <a:t>4/10/2020 10:51 PM</a:t>
            </a:fld>
            <a:endParaRPr lang="en-US"/>
          </a:p>
        </p:txBody>
      </p:sp>
      <p:sp>
        <p:nvSpPr>
          <p:cNvPr id="7" name="スライド番号プレースホルダー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436726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アニメーションが含まれるスライドは注意が必要です。</a:t>
            </a:r>
            <a:endParaRPr kumimoji="1" lang="en-US" altLang="ja-JP" dirty="0"/>
          </a:p>
          <a:p>
            <a:r>
              <a:rPr kumimoji="1" lang="ja-JP" altLang="en-US"/>
              <a:t>合成した音声は各スライドの先頭で自動的に再生されるように設定されますが、他のアニメーションとタイミングの調整ができません。</a:t>
            </a:r>
            <a:endParaRPr kumimoji="1" lang="en-US" altLang="ja-JP" dirty="0"/>
          </a:p>
          <a:p>
            <a:r>
              <a:rPr kumimoji="1" lang="ja-JP" altLang="en-US"/>
              <a:t>生成された動画ファイルを確認してタイミングがおかしい場合、中間生成されるパワーポイントを開き、アニメーションのタイミングを調整してください。</a:t>
            </a:r>
            <a:endParaRPr kumimoji="1" lang="en-US" altLang="ja-JP" dirty="0"/>
          </a:p>
          <a:p>
            <a:r>
              <a:rPr kumimoji="1" lang="ja-JP" altLang="en-US"/>
              <a:t>その後、ファイルメニューからエクスポートを選択、ビデオの作成を選択してくビデオを出力してください。</a:t>
            </a:r>
            <a:endParaRPr kumimoji="1" lang="en-US" altLang="ja-JP" dirty="0"/>
          </a:p>
          <a:p>
            <a:endParaRPr kumimoji="1" lang="ja-JP" altLang="en-US"/>
          </a:p>
        </p:txBody>
      </p:sp>
      <p:sp>
        <p:nvSpPr>
          <p:cNvPr id="4" name="ヘッダー プレースホルダー 3"/>
          <p:cNvSpPr>
            <a:spLocks noGrp="1"/>
          </p:cNvSpPr>
          <p:nvPr>
            <p:ph type="hdr" sz="quarter"/>
          </p:nvPr>
        </p:nvSpPr>
        <p:spPr/>
        <p:txBody>
          <a:bodyPr/>
          <a:lstStyle/>
          <a:p>
            <a:endParaRPr lang="en-US"/>
          </a:p>
        </p:txBody>
      </p:sp>
      <p:sp>
        <p:nvSpPr>
          <p:cNvPr id="5" name="フッター プレースホルダー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日付プレースホルダー 5"/>
          <p:cNvSpPr>
            <a:spLocks noGrp="1"/>
          </p:cNvSpPr>
          <p:nvPr>
            <p:ph type="dt" idx="1"/>
          </p:nvPr>
        </p:nvSpPr>
        <p:spPr/>
        <p:txBody>
          <a:bodyPr/>
          <a:lstStyle/>
          <a:p>
            <a:fld id="{64CFA94A-519F-445C-B30C-9E76FA6A2031}" type="datetime8">
              <a:rPr lang="en-US" smtClean="0"/>
              <a:t>4/10/2020 10:51 PM</a:t>
            </a:fld>
            <a:endParaRPr lang="en-US"/>
          </a:p>
        </p:txBody>
      </p:sp>
      <p:sp>
        <p:nvSpPr>
          <p:cNvPr id="7" name="スライド番号プレースホルダー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186481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このツールはこちらの環境で開発、動作を確認しています。</a:t>
            </a:r>
          </a:p>
        </p:txBody>
      </p:sp>
      <p:sp>
        <p:nvSpPr>
          <p:cNvPr id="4" name="ヘッダー プレースホルダー 3"/>
          <p:cNvSpPr>
            <a:spLocks noGrp="1"/>
          </p:cNvSpPr>
          <p:nvPr>
            <p:ph type="hdr" sz="quarter"/>
          </p:nvPr>
        </p:nvSpPr>
        <p:spPr/>
        <p:txBody>
          <a:bodyPr/>
          <a:lstStyle/>
          <a:p>
            <a:endParaRPr lang="en-US"/>
          </a:p>
        </p:txBody>
      </p:sp>
      <p:sp>
        <p:nvSpPr>
          <p:cNvPr id="5" name="フッター プレースホルダー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日付プレースホルダー 5"/>
          <p:cNvSpPr>
            <a:spLocks noGrp="1"/>
          </p:cNvSpPr>
          <p:nvPr>
            <p:ph type="dt" idx="1"/>
          </p:nvPr>
        </p:nvSpPr>
        <p:spPr/>
        <p:txBody>
          <a:bodyPr/>
          <a:lstStyle/>
          <a:p>
            <a:fld id="{64CFA94A-519F-445C-B30C-9E76FA6A2031}" type="datetime8">
              <a:rPr lang="en-US" smtClean="0"/>
              <a:t>4/10/2020 10:51 PM</a:t>
            </a:fld>
            <a:endParaRPr lang="en-US"/>
          </a:p>
        </p:txBody>
      </p:sp>
      <p:sp>
        <p:nvSpPr>
          <p:cNvPr id="7" name="スライド番号プレースホルダー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968241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フィードバックをお待ちしています！</a:t>
            </a:r>
          </a:p>
        </p:txBody>
      </p:sp>
      <p:sp>
        <p:nvSpPr>
          <p:cNvPr id="4" name="ヘッダー プレースホルダー 3"/>
          <p:cNvSpPr>
            <a:spLocks noGrp="1"/>
          </p:cNvSpPr>
          <p:nvPr>
            <p:ph type="hdr" sz="quarter"/>
          </p:nvPr>
        </p:nvSpPr>
        <p:spPr/>
        <p:txBody>
          <a:bodyPr/>
          <a:lstStyle/>
          <a:p>
            <a:endParaRPr lang="en-US"/>
          </a:p>
        </p:txBody>
      </p:sp>
      <p:sp>
        <p:nvSpPr>
          <p:cNvPr id="5" name="フッター プレースホルダー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日付プレースホルダー 5"/>
          <p:cNvSpPr>
            <a:spLocks noGrp="1"/>
          </p:cNvSpPr>
          <p:nvPr>
            <p:ph type="dt" idx="1"/>
          </p:nvPr>
        </p:nvSpPr>
        <p:spPr/>
        <p:txBody>
          <a:bodyPr/>
          <a:lstStyle/>
          <a:p>
            <a:fld id="{64CFA94A-519F-445C-B30C-9E76FA6A2031}" type="datetime8">
              <a:rPr lang="en-US" smtClean="0"/>
              <a:t>4/10/2020 10:51 PM</a:t>
            </a:fld>
            <a:endParaRPr lang="en-US"/>
          </a:p>
        </p:txBody>
      </p:sp>
      <p:sp>
        <p:nvSpPr>
          <p:cNvPr id="7" name="スライド番号プレースホルダー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3307796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pic>
        <p:nvPicPr>
          <p:cNvPr id="8"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l="14924"/>
          <a:stretch/>
        </p:blipFill>
        <p:spPr>
          <a:xfrm>
            <a:off x="0" y="0"/>
            <a:ext cx="12436475" cy="6994525"/>
          </a:xfrm>
          <a:prstGeom prst="rect">
            <a:avLst/>
          </a:prstGeom>
        </p:spPr>
      </p:pic>
      <p:sp>
        <p:nvSpPr>
          <p:cNvPr id="5" name="Text Placeholder 4"/>
          <p:cNvSpPr>
            <a:spLocks noGrp="1"/>
          </p:cNvSpPr>
          <p:nvPr>
            <p:ph type="body" sz="quarter" idx="12" hasCustomPrompt="1"/>
          </p:nvPr>
        </p:nvSpPr>
        <p:spPr>
          <a:xfrm>
            <a:off x="276540" y="3954458"/>
            <a:ext cx="6399213" cy="1830388"/>
          </a:xfrm>
          <a:noFill/>
        </p:spPr>
        <p:txBody>
          <a:bodyPr lIns="146304" tIns="109728" rIns="146304" bIns="109728">
            <a:noAutofit/>
          </a:bodyPr>
          <a:lstStyle>
            <a:lvl1pPr marL="0" indent="0">
              <a:spcBef>
                <a:spcPts val="0"/>
              </a:spcBef>
              <a:buNone/>
              <a:defRPr sz="3599" spc="0" baseline="0">
                <a:solidFill>
                  <a:schemeClr val="bg1"/>
                </a:solidFill>
                <a:latin typeface="+mj-lt"/>
                <a:ea typeface="+mn-ea"/>
              </a:defRPr>
            </a:lvl1pPr>
          </a:lstStyle>
          <a:p>
            <a:pPr lvl="0"/>
            <a:r>
              <a:rPr lang="en-US"/>
              <a:t>Speaker Name</a:t>
            </a:r>
          </a:p>
        </p:txBody>
      </p:sp>
      <p:sp>
        <p:nvSpPr>
          <p:cNvPr id="9" name="Title 1"/>
          <p:cNvSpPr>
            <a:spLocks noGrp="1"/>
          </p:cNvSpPr>
          <p:nvPr>
            <p:ph type="title" hasCustomPrompt="1"/>
          </p:nvPr>
        </p:nvSpPr>
        <p:spPr>
          <a:xfrm>
            <a:off x="274703" y="2117165"/>
            <a:ext cx="10058336" cy="1837298"/>
          </a:xfrm>
          <a:noFill/>
        </p:spPr>
        <p:txBody>
          <a:bodyPr lIns="146304" tIns="91440" rIns="146304" bIns="91440" anchor="t" anchorCtr="0"/>
          <a:lstStyle>
            <a:lvl1pPr>
              <a:defRPr sz="5999" spc="-100" baseline="0">
                <a:solidFill>
                  <a:schemeClr val="bg1"/>
                </a:solidFill>
                <a:latin typeface="+mj-lt"/>
                <a:ea typeface="+mn-ea"/>
              </a:defRPr>
            </a:lvl1pPr>
          </a:lstStyle>
          <a:p>
            <a:r>
              <a:rPr lang="en-US"/>
              <a:t>Presentation title</a:t>
            </a:r>
          </a:p>
        </p:txBody>
      </p:sp>
      <p:pic>
        <p:nvPicPr>
          <p:cNvPr id="7" name="Picture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bwMode="invGray">
          <a:xfrm>
            <a:off x="458839" y="480503"/>
            <a:ext cx="2557747" cy="547905"/>
          </a:xfrm>
          <a:prstGeom prst="rect">
            <a:avLst/>
          </a:prstGeom>
        </p:spPr>
      </p:pic>
    </p:spTree>
    <p:extLst>
      <p:ext uri="{BB962C8B-B14F-4D97-AF65-F5344CB8AC3E}">
        <p14:creationId xmlns:p14="http://schemas.microsoft.com/office/powerpoint/2010/main" val="24672032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39" y="2125663"/>
            <a:ext cx="11887200" cy="1831975"/>
          </a:xfrm>
          <a:noFill/>
        </p:spPr>
        <p:txBody>
          <a:bodyPr tIns="91440" bIns="91440" anchor="t" anchorCtr="0"/>
          <a:lstStyle>
            <a:lvl1pPr>
              <a:defRPr sz="5999" spc="-100" baseline="0">
                <a:gradFill>
                  <a:gsLst>
                    <a:gs pos="100000">
                      <a:schemeClr val="tx1"/>
                    </a:gs>
                    <a:gs pos="0">
                      <a:schemeClr val="tx1"/>
                    </a:gs>
                  </a:gsLst>
                  <a:lin ang="5400000" scaled="0"/>
                </a:gradFill>
                <a:latin typeface="+mj-lt"/>
              </a:defRPr>
            </a:lvl1pPr>
          </a:lstStyle>
          <a:p>
            <a:endParaRPr lang="en-US"/>
          </a:p>
        </p:txBody>
      </p:sp>
      <p:sp>
        <p:nvSpPr>
          <p:cNvPr id="3" name="スライド番号プレースホルダー 2"/>
          <p:cNvSpPr>
            <a:spLocks noGrp="1"/>
          </p:cNvSpPr>
          <p:nvPr>
            <p:ph type="sldNum" sz="quarter" idx="4"/>
          </p:nvPr>
        </p:nvSpPr>
        <p:spPr>
          <a:xfrm>
            <a:off x="9602613" y="6593606"/>
            <a:ext cx="2797175" cy="371475"/>
          </a:xfrm>
          <a:prstGeom prst="rect">
            <a:avLst/>
          </a:prstGeom>
        </p:spPr>
        <p:txBody>
          <a:bodyPr vert="horz" lIns="91440" tIns="45720" rIns="91440" bIns="45720" rtlCol="0" anchor="ctr"/>
          <a:lstStyle>
            <a:lvl1pPr algn="r">
              <a:defRPr sz="1199">
                <a:solidFill>
                  <a:schemeClr val="tx1">
                    <a:tint val="75000"/>
                  </a:schemeClr>
                </a:solidFill>
              </a:defRPr>
            </a:lvl1pPr>
          </a:lstStyle>
          <a:p>
            <a:fld id="{B096BA3A-7840-470E-A799-24933E851897}" type="slidenum">
              <a:rPr lang="ja-JP" altLang="en-US" smtClean="0">
                <a:solidFill>
                  <a:srgbClr val="FFFFFF">
                    <a:tint val="75000"/>
                  </a:srgbClr>
                </a:solidFill>
              </a:rPr>
              <a:pPr/>
              <a:t>‹#›</a:t>
            </a:fld>
            <a:endParaRPr lang="ja-JP" altLang="en-US">
              <a:solidFill>
                <a:srgbClr val="FFFFFF">
                  <a:tint val="75000"/>
                </a:srgbClr>
              </a:solidFill>
            </a:endParaRPr>
          </a:p>
        </p:txBody>
      </p:sp>
    </p:spTree>
    <p:extLst>
      <p:ext uri="{BB962C8B-B14F-4D97-AF65-F5344CB8AC3E}">
        <p14:creationId xmlns:p14="http://schemas.microsoft.com/office/powerpoint/2010/main" val="374695843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solidFill>
                  <a:schemeClr val="tx2"/>
                </a:solidFill>
              </a:defRPr>
            </a:lvl1pPr>
            <a:lvl2pPr marL="0" indent="0">
              <a:buFontTx/>
              <a:buNone/>
              <a:defRPr sz="2400">
                <a:solidFill>
                  <a:schemeClr val="tx2"/>
                </a:solidFill>
              </a:defRPr>
            </a:lvl2pPr>
            <a:lvl3pPr marL="228557" indent="0">
              <a:buNone/>
              <a:defRPr sz="2000">
                <a:solidFill>
                  <a:schemeClr val="tx2"/>
                </a:solidFill>
              </a:defRPr>
            </a:lvl3pPr>
            <a:lvl4pPr marL="457112" indent="0">
              <a:buNone/>
              <a:defRPr sz="1800">
                <a:solidFill>
                  <a:schemeClr val="tx2"/>
                </a:solidFill>
              </a:defRPr>
            </a:lvl4pPr>
            <a:lvl5pPr marL="685669" indent="0">
              <a:buNone/>
              <a:defRPr sz="1600">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スライド番号プレースホルダー 2"/>
          <p:cNvSpPr>
            <a:spLocks noGrp="1"/>
          </p:cNvSpPr>
          <p:nvPr>
            <p:ph type="sldNum" sz="quarter" idx="4"/>
          </p:nvPr>
        </p:nvSpPr>
        <p:spPr>
          <a:xfrm>
            <a:off x="9602613" y="6593606"/>
            <a:ext cx="2797175" cy="371475"/>
          </a:xfrm>
          <a:prstGeom prst="rect">
            <a:avLst/>
          </a:prstGeom>
        </p:spPr>
        <p:txBody>
          <a:bodyPr vert="horz" lIns="91440" tIns="45720" rIns="91440" bIns="45720" rtlCol="0" anchor="ctr"/>
          <a:lstStyle>
            <a:lvl1pPr algn="r">
              <a:defRPr sz="1199">
                <a:solidFill>
                  <a:schemeClr val="tx1">
                    <a:tint val="75000"/>
                  </a:schemeClr>
                </a:solidFill>
              </a:defRPr>
            </a:lvl1pPr>
          </a:lstStyle>
          <a:p>
            <a:fld id="{B096BA3A-7840-470E-A799-24933E851897}" type="slidenum">
              <a:rPr lang="ja-JP" altLang="en-US" smtClean="0">
                <a:solidFill>
                  <a:srgbClr val="505050">
                    <a:tint val="75000"/>
                  </a:srgbClr>
                </a:solidFill>
              </a:rPr>
              <a:pPr/>
              <a:t>‹#›</a:t>
            </a:fld>
            <a:endParaRPr lang="ja-JP" altLang="en-US">
              <a:solidFill>
                <a:srgbClr val="505050">
                  <a:tint val="75000"/>
                </a:srgbClr>
              </a:solidFill>
            </a:endParaRPr>
          </a:p>
        </p:txBody>
      </p:sp>
    </p:spTree>
    <p:extLst>
      <p:ext uri="{BB962C8B-B14F-4D97-AF65-F5344CB8AC3E}">
        <p14:creationId xmlns:p14="http://schemas.microsoft.com/office/powerpoint/2010/main" val="44606146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スライド番号プレースホルダー 2"/>
          <p:cNvSpPr>
            <a:spLocks noGrp="1"/>
          </p:cNvSpPr>
          <p:nvPr>
            <p:ph type="sldNum" sz="quarter" idx="10"/>
          </p:nvPr>
        </p:nvSpPr>
        <p:spPr/>
        <p:txBody>
          <a:bodyPr/>
          <a:lstStyle/>
          <a:p>
            <a:pPr defTabSz="932563"/>
            <a:fld id="{B096BA3A-7840-470E-A799-24933E851897}" type="slidenum">
              <a:rPr kumimoji="1" lang="ja-JP" altLang="en-US" smtClean="0"/>
              <a:pPr defTabSz="932563"/>
              <a:t>‹#›</a:t>
            </a:fld>
            <a:endParaRPr kumimoji="1" lang="ja-JP" altLang="en-US"/>
          </a:p>
        </p:txBody>
      </p:sp>
    </p:spTree>
    <p:extLst>
      <p:ext uri="{BB962C8B-B14F-4D97-AF65-F5344CB8AC3E}">
        <p14:creationId xmlns:p14="http://schemas.microsoft.com/office/powerpoint/2010/main" val="240565706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mp; 2-color Non-bulleted text">
    <p:bg>
      <p:bgPr>
        <a:solidFill>
          <a:schemeClr val="accent5">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ja-JP" altLang="en-US"/>
              <a:t>マスター タイトルの書式設定</a:t>
            </a:r>
            <a:endParaRPr lang="en-US"/>
          </a:p>
        </p:txBody>
      </p:sp>
      <p:sp>
        <p:nvSpPr>
          <p:cNvPr id="6" name="Text Placeholder 5"/>
          <p:cNvSpPr>
            <a:spLocks noGrp="1"/>
          </p:cNvSpPr>
          <p:nvPr>
            <p:ph type="body" sz="quarter" idx="10"/>
          </p:nvPr>
        </p:nvSpPr>
        <p:spPr>
          <a:xfrm>
            <a:off x="274639" y="1212851"/>
            <a:ext cx="11887200" cy="2025170"/>
          </a:xfrm>
        </p:spPr>
        <p:txBody>
          <a:bodyPr/>
          <a:lstStyle>
            <a:lvl1pPr marL="0" indent="0">
              <a:buNone/>
              <a:defRPr>
                <a:solidFill>
                  <a:schemeClr val="bg1"/>
                </a:solidFill>
              </a:defRPr>
            </a:lvl1pPr>
            <a:lvl2pPr marL="0" indent="0">
              <a:buFontTx/>
              <a:buNone/>
              <a:defRPr sz="2000">
                <a:solidFill>
                  <a:schemeClr val="bg1"/>
                </a:solidFill>
              </a:defRPr>
            </a:lvl2pPr>
            <a:lvl3pPr marL="228557" indent="0">
              <a:buNone/>
              <a:defRPr>
                <a:solidFill>
                  <a:schemeClr val="bg1"/>
                </a:solidFill>
              </a:defRPr>
            </a:lvl3pPr>
            <a:lvl4pPr marL="457112" indent="0">
              <a:buNone/>
              <a:defRPr>
                <a:solidFill>
                  <a:schemeClr val="bg1"/>
                </a:solidFill>
              </a:defRPr>
            </a:lvl4pPr>
            <a:lvl5pPr marL="685669" indent="0">
              <a:buNone/>
              <a:defRPr>
                <a:solidFill>
                  <a:schemeClr val="bg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スライド番号プレースホルダー 2"/>
          <p:cNvSpPr>
            <a:spLocks noGrp="1"/>
          </p:cNvSpPr>
          <p:nvPr>
            <p:ph type="sldNum" sz="quarter" idx="4"/>
          </p:nvPr>
        </p:nvSpPr>
        <p:spPr>
          <a:xfrm>
            <a:off x="9602613" y="6593606"/>
            <a:ext cx="2797175" cy="371475"/>
          </a:xfrm>
          <a:prstGeom prst="rect">
            <a:avLst/>
          </a:prstGeom>
        </p:spPr>
        <p:txBody>
          <a:bodyPr vert="horz" lIns="91440" tIns="45720" rIns="91440" bIns="45720" rtlCol="0" anchor="ctr"/>
          <a:lstStyle>
            <a:lvl1pPr algn="r">
              <a:defRPr sz="1199">
                <a:solidFill>
                  <a:schemeClr val="tx1">
                    <a:tint val="75000"/>
                  </a:schemeClr>
                </a:solidFill>
              </a:defRPr>
            </a:lvl1pPr>
          </a:lstStyle>
          <a:p>
            <a:fld id="{B096BA3A-7840-470E-A799-24933E851897}" type="slidenum">
              <a:rPr lang="ja-JP" altLang="en-US" smtClean="0">
                <a:solidFill>
                  <a:srgbClr val="505050">
                    <a:tint val="75000"/>
                  </a:srgbClr>
                </a:solidFill>
              </a:rPr>
              <a:pPr/>
              <a:t>‹#›</a:t>
            </a:fld>
            <a:endParaRPr lang="ja-JP" altLang="en-US">
              <a:solidFill>
                <a:srgbClr val="505050">
                  <a:tint val="75000"/>
                </a:srgbClr>
              </a:solidFill>
            </a:endParaRPr>
          </a:p>
        </p:txBody>
      </p:sp>
    </p:spTree>
    <p:extLst>
      <p:ext uri="{BB962C8B-B14F-4D97-AF65-F5344CB8AC3E}">
        <p14:creationId xmlns:p14="http://schemas.microsoft.com/office/powerpoint/2010/main" val="189222149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092881"/>
          </a:xfrm>
        </p:spPr>
        <p:txBody>
          <a:bodyPr>
            <a:spAutoFit/>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Title 5"/>
          <p:cNvSpPr>
            <a:spLocks noGrp="1"/>
          </p:cNvSpPr>
          <p:nvPr>
            <p:ph type="title"/>
          </p:nvPr>
        </p:nvSpPr>
        <p:spPr/>
        <p:txBody>
          <a:bodyPr/>
          <a:lstStyle/>
          <a:p>
            <a:r>
              <a:rPr lang="ja-JP" altLang="en-US"/>
              <a:t>マスター タイトルの書式設定</a:t>
            </a:r>
            <a:endParaRPr lang="en-US"/>
          </a:p>
        </p:txBody>
      </p:sp>
      <p:sp>
        <p:nvSpPr>
          <p:cNvPr id="5" name="スライド番号プレースホルダー 2"/>
          <p:cNvSpPr>
            <a:spLocks noGrp="1"/>
          </p:cNvSpPr>
          <p:nvPr>
            <p:ph type="sldNum" sz="quarter" idx="4"/>
          </p:nvPr>
        </p:nvSpPr>
        <p:spPr>
          <a:xfrm>
            <a:off x="9602613" y="6593606"/>
            <a:ext cx="2797175" cy="371475"/>
          </a:xfrm>
          <a:prstGeom prst="rect">
            <a:avLst/>
          </a:prstGeom>
        </p:spPr>
        <p:txBody>
          <a:bodyPr vert="horz" lIns="91440" tIns="45720" rIns="91440" bIns="45720" rtlCol="0" anchor="ctr"/>
          <a:lstStyle>
            <a:lvl1pPr algn="r">
              <a:defRPr sz="1199">
                <a:solidFill>
                  <a:schemeClr val="tx2"/>
                </a:solidFill>
              </a:defRPr>
            </a:lvl1pPr>
          </a:lstStyle>
          <a:p>
            <a:fld id="{B096BA3A-7840-470E-A799-24933E851897}" type="slidenum">
              <a:rPr lang="ja-JP" altLang="en-US" smtClean="0"/>
              <a:pPr/>
              <a:t>‹#›</a:t>
            </a:fld>
            <a:endParaRPr lang="ja-JP" altLang="en-US"/>
          </a:p>
        </p:txBody>
      </p:sp>
    </p:spTree>
    <p:extLst>
      <p:ext uri="{BB962C8B-B14F-4D97-AF65-F5344CB8AC3E}">
        <p14:creationId xmlns:p14="http://schemas.microsoft.com/office/powerpoint/2010/main" val="128361901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4" name="Text Placeholder 3"/>
          <p:cNvSpPr>
            <a:spLocks noGrp="1"/>
          </p:cNvSpPr>
          <p:nvPr>
            <p:ph type="body" sz="quarter" idx="10"/>
          </p:nvPr>
        </p:nvSpPr>
        <p:spPr>
          <a:xfrm>
            <a:off x="274640" y="1212850"/>
            <a:ext cx="5486399" cy="1858970"/>
          </a:xfrm>
        </p:spPr>
        <p:txBody>
          <a:bodyPr wrap="square">
            <a:spAutoFit/>
          </a:bodyPr>
          <a:lstStyle>
            <a:lvl1pPr marL="0" indent="0">
              <a:spcBef>
                <a:spcPts val="1224"/>
              </a:spcBef>
              <a:buClr>
                <a:schemeClr val="tx1"/>
              </a:buClr>
              <a:buFont typeface="Wingdings" pitchFamily="2" charset="2"/>
              <a:buNone/>
              <a:defRPr sz="2800">
                <a:solidFill>
                  <a:schemeClr val="tx2"/>
                </a:solidFill>
              </a:defRPr>
            </a:lvl1pPr>
            <a:lvl2pPr marL="0" indent="0">
              <a:buNone/>
              <a:defRPr sz="2000">
                <a:solidFill>
                  <a:schemeClr val="tx2"/>
                </a:solidFill>
              </a:defRPr>
            </a:lvl2pPr>
            <a:lvl3pPr marL="231730" indent="0">
              <a:buNone/>
              <a:tabLst/>
              <a:defRPr sz="2000">
                <a:solidFill>
                  <a:schemeClr val="tx2"/>
                </a:solidFill>
              </a:defRPr>
            </a:lvl3pPr>
            <a:lvl4pPr marL="460287" indent="0">
              <a:buNone/>
              <a:defRPr>
                <a:solidFill>
                  <a:schemeClr val="tx2"/>
                </a:solidFill>
              </a:defRPr>
            </a:lvl4pPr>
            <a:lvl5pPr marL="685669" indent="0">
              <a:buNone/>
              <a:tabLst/>
              <a:defRPr>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3"/>
          <p:cNvSpPr>
            <a:spLocks noGrp="1"/>
          </p:cNvSpPr>
          <p:nvPr>
            <p:ph type="body" sz="quarter" idx="11"/>
          </p:nvPr>
        </p:nvSpPr>
        <p:spPr>
          <a:xfrm>
            <a:off x="6675439" y="1212850"/>
            <a:ext cx="5486399" cy="1858970"/>
          </a:xfrm>
        </p:spPr>
        <p:txBody>
          <a:bodyPr wrap="square">
            <a:spAutoFit/>
          </a:bodyPr>
          <a:lstStyle>
            <a:lvl1pPr marL="0" indent="0">
              <a:spcBef>
                <a:spcPts val="1224"/>
              </a:spcBef>
              <a:buClr>
                <a:schemeClr val="tx1"/>
              </a:buClr>
              <a:buFont typeface="Wingdings" pitchFamily="2" charset="2"/>
              <a:buNone/>
              <a:defRPr sz="2800">
                <a:solidFill>
                  <a:schemeClr val="tx2"/>
                </a:solidFill>
              </a:defRPr>
            </a:lvl1pPr>
            <a:lvl2pPr marL="0" indent="0">
              <a:buNone/>
              <a:defRPr sz="2000">
                <a:solidFill>
                  <a:schemeClr val="tx2"/>
                </a:solidFill>
              </a:defRPr>
            </a:lvl2pPr>
            <a:lvl3pPr marL="231730" indent="0">
              <a:buNone/>
              <a:tabLst/>
              <a:defRPr sz="2000">
                <a:solidFill>
                  <a:schemeClr val="tx2"/>
                </a:solidFill>
              </a:defRPr>
            </a:lvl3pPr>
            <a:lvl4pPr marL="460287" indent="0">
              <a:buNone/>
              <a:defRPr>
                <a:solidFill>
                  <a:schemeClr val="tx2"/>
                </a:solidFill>
              </a:defRPr>
            </a:lvl4pPr>
            <a:lvl5pPr marL="685669" indent="0">
              <a:buNone/>
              <a:tabLst/>
              <a:defRPr>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スライド番号プレースホルダー 2"/>
          <p:cNvSpPr>
            <a:spLocks noGrp="1"/>
          </p:cNvSpPr>
          <p:nvPr>
            <p:ph type="sldNum" sz="quarter" idx="4"/>
          </p:nvPr>
        </p:nvSpPr>
        <p:spPr>
          <a:xfrm>
            <a:off x="9602613" y="6593606"/>
            <a:ext cx="2797175" cy="371475"/>
          </a:xfrm>
          <a:prstGeom prst="rect">
            <a:avLst/>
          </a:prstGeom>
        </p:spPr>
        <p:txBody>
          <a:bodyPr vert="horz" lIns="91440" tIns="45720" rIns="91440" bIns="45720" rtlCol="0" anchor="ctr"/>
          <a:lstStyle>
            <a:lvl1pPr algn="r">
              <a:defRPr sz="1199">
                <a:solidFill>
                  <a:schemeClr val="tx1">
                    <a:tint val="75000"/>
                  </a:schemeClr>
                </a:solidFill>
              </a:defRPr>
            </a:lvl1pPr>
          </a:lstStyle>
          <a:p>
            <a:fld id="{B096BA3A-7840-470E-A799-24933E851897}" type="slidenum">
              <a:rPr lang="ja-JP" altLang="en-US" smtClean="0">
                <a:solidFill>
                  <a:srgbClr val="505050">
                    <a:tint val="75000"/>
                  </a:srgbClr>
                </a:solidFill>
              </a:rPr>
              <a:pPr/>
              <a:t>‹#›</a:t>
            </a:fld>
            <a:endParaRPr lang="ja-JP" altLang="en-US">
              <a:solidFill>
                <a:srgbClr val="505050">
                  <a:tint val="75000"/>
                </a:srgbClr>
              </a:solidFill>
            </a:endParaRPr>
          </a:p>
        </p:txBody>
      </p:sp>
    </p:spTree>
    <p:extLst>
      <p:ext uri="{BB962C8B-B14F-4D97-AF65-F5344CB8AC3E}">
        <p14:creationId xmlns:p14="http://schemas.microsoft.com/office/powerpoint/2010/main" val="333611026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白紙">
    <p:spTree>
      <p:nvGrpSpPr>
        <p:cNvPr id="1" name=""/>
        <p:cNvGrpSpPr/>
        <p:nvPr/>
      </p:nvGrpSpPr>
      <p:grpSpPr>
        <a:xfrm>
          <a:off x="0" y="0"/>
          <a:ext cx="0" cy="0"/>
          <a:chOff x="0" y="0"/>
          <a:chExt cx="0" cy="0"/>
        </a:xfrm>
      </p:grpSpPr>
      <p:sp>
        <p:nvSpPr>
          <p:cNvPr id="2" name="スライド番号プレースホルダー 2"/>
          <p:cNvSpPr>
            <a:spLocks noGrp="1"/>
          </p:cNvSpPr>
          <p:nvPr>
            <p:ph type="sldNum" sz="quarter" idx="4"/>
          </p:nvPr>
        </p:nvSpPr>
        <p:spPr>
          <a:xfrm>
            <a:off x="9602613" y="6593606"/>
            <a:ext cx="2797175" cy="371475"/>
          </a:xfrm>
          <a:prstGeom prst="rect">
            <a:avLst/>
          </a:prstGeom>
        </p:spPr>
        <p:txBody>
          <a:bodyPr vert="horz" lIns="91440" tIns="45720" rIns="91440" bIns="45720" rtlCol="0" anchor="ctr"/>
          <a:lstStyle>
            <a:lvl1pPr algn="r">
              <a:defRPr sz="1199">
                <a:solidFill>
                  <a:schemeClr val="tx1">
                    <a:tint val="75000"/>
                  </a:schemeClr>
                </a:solidFill>
              </a:defRPr>
            </a:lvl1pPr>
          </a:lstStyle>
          <a:p>
            <a:fld id="{B096BA3A-7840-470E-A799-24933E851897}" type="slidenum">
              <a:rPr lang="ja-JP" altLang="en-US" smtClean="0">
                <a:solidFill>
                  <a:srgbClr val="505050">
                    <a:tint val="75000"/>
                  </a:srgbClr>
                </a:solidFill>
              </a:rPr>
              <a:pPr/>
              <a:t>‹#›</a:t>
            </a:fld>
            <a:endParaRPr lang="ja-JP" altLang="en-US">
              <a:solidFill>
                <a:srgbClr val="505050">
                  <a:tint val="75000"/>
                </a:srgbClr>
              </a:solidFill>
            </a:endParaRPr>
          </a:p>
        </p:txBody>
      </p:sp>
    </p:spTree>
    <p:extLst>
      <p:ext uri="{BB962C8B-B14F-4D97-AF65-F5344CB8AC3E}">
        <p14:creationId xmlns:p14="http://schemas.microsoft.com/office/powerpoint/2010/main" val="93383924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エンドクレジット">
    <p:spTree>
      <p:nvGrpSpPr>
        <p:cNvPr id="1" name=""/>
        <p:cNvGrpSpPr/>
        <p:nvPr/>
      </p:nvGrpSpPr>
      <p:grpSpPr>
        <a:xfrm>
          <a:off x="0" y="0"/>
          <a:ext cx="0" cy="0"/>
          <a:chOff x="0" y="0"/>
          <a:chExt cx="0" cy="0"/>
        </a:xfrm>
      </p:grpSpPr>
      <p:sp>
        <p:nvSpPr>
          <p:cNvPr id="3" name="正方形/長方形 2"/>
          <p:cNvSpPr/>
          <p:nvPr userDrawn="1"/>
        </p:nvSpPr>
        <p:spPr>
          <a:xfrm>
            <a:off x="310914" y="4966092"/>
            <a:ext cx="11918289" cy="1717565"/>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marL="10791" defTabSz="1243015" fontAlgn="base">
              <a:spcBef>
                <a:spcPct val="20000"/>
              </a:spcBef>
              <a:spcAft>
                <a:spcPct val="0"/>
              </a:spcAft>
              <a:buFont typeface="Wingdings" pitchFamily="2" charset="2"/>
              <a:buNone/>
              <a:defRPr/>
            </a:pPr>
            <a:r>
              <a:rPr kumimoji="1" lang="en-US" altLang="ja-JP" sz="1088" kern="0">
                <a:solidFill>
                  <a:prstClr val="black"/>
                </a:solidFill>
                <a:latin typeface="メイリオ"/>
              </a:rPr>
              <a:t>Microsoft Confidential</a:t>
            </a:r>
          </a:p>
          <a:p>
            <a:pPr marL="248171" indent="-237383" defTabSz="1243015" fontAlgn="base">
              <a:spcBef>
                <a:spcPct val="20000"/>
              </a:spcBef>
              <a:spcAft>
                <a:spcPct val="0"/>
              </a:spcAft>
              <a:buFont typeface="Wingdings" pitchFamily="2" charset="2"/>
              <a:buChar char="n"/>
              <a:defRPr/>
            </a:pPr>
            <a:r>
              <a:rPr kumimoji="1" lang="ja-JP" altLang="en-US" sz="1088" kern="0">
                <a:solidFill>
                  <a:prstClr val="black"/>
                </a:solidFill>
                <a:latin typeface="メイリオ"/>
              </a:rPr>
              <a:t>本資料は情報提供のみを目的としており、本資料に記載されている情報は、本資料作成時点でのマイクロソフトの見解を示したものです。状況等の変化により、内容は変更される場合があります。本資料に特別条件等が提示されている場合、かかる条件等は、貴社との有効な契約を通じて決定されます。それまでは、正式に確定するものではありません。従って、本資料の記載内容とは異なる場合があります。また、本資料に記載されている価格はいずれも、別段の表記がない限り、参考価格となります。貴社の最終的な購入価格は、貴社のリセラー様により決定されます。マイクロソフトは、本資料の情報に対して明示的、黙示的または法的な、いかなる保証も行いません。</a:t>
            </a:r>
          </a:p>
          <a:p>
            <a:pPr marL="10791" defTabSz="1243015" fontAlgn="base">
              <a:spcBef>
                <a:spcPct val="20000"/>
              </a:spcBef>
              <a:spcAft>
                <a:spcPct val="0"/>
              </a:spcAft>
              <a:buFont typeface="Wingdings" pitchFamily="2" charset="2"/>
              <a:buNone/>
              <a:defRPr/>
            </a:pPr>
            <a:r>
              <a:rPr kumimoji="1" lang="en-US" altLang="ja-JP" sz="1088" kern="0">
                <a:solidFill>
                  <a:prstClr val="black"/>
                </a:solidFill>
                <a:latin typeface="メイリオ"/>
              </a:rPr>
              <a:t>© 2016 Microsoft Corporation. All rights reserved.</a:t>
            </a:r>
          </a:p>
          <a:p>
            <a:pPr marL="10791" defTabSz="1243015" fontAlgn="base">
              <a:spcBef>
                <a:spcPct val="20000"/>
              </a:spcBef>
              <a:spcAft>
                <a:spcPct val="0"/>
              </a:spcAft>
              <a:buFont typeface="Wingdings" pitchFamily="2" charset="2"/>
              <a:buNone/>
              <a:defRPr/>
            </a:pPr>
            <a:r>
              <a:rPr kumimoji="1" lang="en-US" altLang="ja-JP" sz="1088" kern="0">
                <a:solidFill>
                  <a:prstClr val="black"/>
                </a:solidFill>
                <a:latin typeface="メイリオ"/>
              </a:rPr>
              <a:t>Microsoft, Windows, </a:t>
            </a:r>
            <a:r>
              <a:rPr kumimoji="1" lang="ja-JP" altLang="en-US" sz="1088" kern="0">
                <a:solidFill>
                  <a:prstClr val="black"/>
                </a:solidFill>
                <a:latin typeface="メイリオ"/>
              </a:rPr>
              <a:t>その他本文中に登場した各製品名は、</a:t>
            </a:r>
            <a:r>
              <a:rPr kumimoji="1" lang="en-US" altLang="ja-JP" sz="1088" kern="0">
                <a:solidFill>
                  <a:prstClr val="black"/>
                </a:solidFill>
                <a:latin typeface="メイリオ"/>
              </a:rPr>
              <a:t>Microsoft Corporation </a:t>
            </a:r>
            <a:r>
              <a:rPr kumimoji="1" lang="ja-JP" altLang="en-US" sz="1088" kern="0">
                <a:solidFill>
                  <a:prstClr val="black"/>
                </a:solidFill>
                <a:latin typeface="メイリオ"/>
              </a:rPr>
              <a:t>の米国およびその他の国における登録商標または商標です。</a:t>
            </a:r>
          </a:p>
          <a:p>
            <a:pPr marL="10791" defTabSz="1243015" fontAlgn="base">
              <a:spcBef>
                <a:spcPct val="20000"/>
              </a:spcBef>
              <a:spcAft>
                <a:spcPct val="0"/>
              </a:spcAft>
              <a:buFont typeface="Wingdings" pitchFamily="2" charset="2"/>
              <a:buNone/>
              <a:defRPr/>
            </a:pPr>
            <a:r>
              <a:rPr kumimoji="1" lang="ja-JP" altLang="en-US" sz="1088" kern="0">
                <a:solidFill>
                  <a:prstClr val="black"/>
                </a:solidFill>
                <a:latin typeface="メイリオ"/>
              </a:rPr>
              <a:t>その他、記載されている会社名および製品名は、一般に各社の商標です。</a:t>
            </a:r>
          </a:p>
        </p:txBody>
      </p:sp>
      <p:pic>
        <p:nvPicPr>
          <p:cNvPr id="2" name="Picture 2" descr="H:\PPTResource\Microsoftロゴ(New)\MSFT_logo_rgb_C-Gray.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2280020" y="1528436"/>
            <a:ext cx="7150973" cy="2629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09009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5"/>
            <a:ext cx="11889564" cy="758826"/>
          </a:xfrm>
          <a:prstGeom prst="rect">
            <a:avLst/>
          </a:prstGeom>
        </p:spPr>
        <p:txBody>
          <a:bodyPr vert="horz" wrap="square" lIns="146304" tIns="91440" rIns="146304" bIns="91440" rtlCol="0" anchor="t">
            <a:noAutofit/>
          </a:bodyPr>
          <a:lstStyle/>
          <a:p>
            <a:r>
              <a:rPr lang="ja-JP" altLang="en-US"/>
              <a:t>マスター タイトルの書式設定</a:t>
            </a:r>
            <a:endParaRPr lang="en-US"/>
          </a:p>
        </p:txBody>
      </p:sp>
      <p:sp>
        <p:nvSpPr>
          <p:cNvPr id="4" name="Text Placeholder 3"/>
          <p:cNvSpPr>
            <a:spLocks noGrp="1"/>
          </p:cNvSpPr>
          <p:nvPr>
            <p:ph type="body" idx="1"/>
          </p:nvPr>
        </p:nvSpPr>
        <p:spPr>
          <a:xfrm>
            <a:off x="274641" y="1212851"/>
            <a:ext cx="11887198" cy="2092881"/>
          </a:xfrm>
          <a:prstGeom prst="rect">
            <a:avLst/>
          </a:prstGeom>
        </p:spPr>
        <p:txBody>
          <a:bodyPr vert="horz" wrap="square" lIns="146304" tIns="91440" rIns="146304" bIns="9144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3" name="スライド番号プレースホルダー 2"/>
          <p:cNvSpPr>
            <a:spLocks noGrp="1"/>
          </p:cNvSpPr>
          <p:nvPr>
            <p:ph type="sldNum" sz="quarter" idx="4"/>
          </p:nvPr>
        </p:nvSpPr>
        <p:spPr>
          <a:xfrm>
            <a:off x="9602613" y="6593606"/>
            <a:ext cx="2797175" cy="371475"/>
          </a:xfrm>
          <a:prstGeom prst="rect">
            <a:avLst/>
          </a:prstGeom>
        </p:spPr>
        <p:txBody>
          <a:bodyPr vert="horz" lIns="91440" tIns="45720" rIns="91440" bIns="45720" rtlCol="0" anchor="ctr"/>
          <a:lstStyle>
            <a:lvl1pPr algn="r">
              <a:defRPr sz="1199">
                <a:solidFill>
                  <a:schemeClr val="tx2"/>
                </a:solidFill>
                <a:latin typeface="メイリオ" panose="020B0604030504040204" pitchFamily="50" charset="-128"/>
                <a:ea typeface="メイリオ" panose="020B0604030504040204" pitchFamily="50" charset="-128"/>
              </a:defRPr>
            </a:lvl1pPr>
          </a:lstStyle>
          <a:p>
            <a:pPr defTabSz="932563"/>
            <a:fld id="{B096BA3A-7840-470E-A799-24933E851897}" type="slidenum">
              <a:rPr kumimoji="1" lang="ja-JP" altLang="en-US" smtClean="0"/>
              <a:pPr defTabSz="932563"/>
              <a:t>‹#›</a:t>
            </a:fld>
            <a:endParaRPr kumimoji="1" lang="ja-JP" altLang="en-US"/>
          </a:p>
        </p:txBody>
      </p:sp>
      <p:pic>
        <p:nvPicPr>
          <p:cNvPr id="5" name="Picture 4"/>
          <p:cNvPicPr>
            <a:picLocks noChangeAspect="1"/>
          </p:cNvPicPr>
          <p:nvPr userDrawn="1"/>
        </p:nvPicPr>
        <p:blipFill>
          <a:blip r:embed="rId11" cstate="email">
            <a:extLst>
              <a:ext uri="{28A0092B-C50C-407E-A947-70E740481C1C}">
                <a14:useLocalDpi xmlns:a14="http://schemas.microsoft.com/office/drawing/2010/main"/>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2203319094"/>
      </p:ext>
    </p:extLst>
  </p:cSld>
  <p:clrMap bg1="lt1" tx1="dk1" bg2="lt2" tx2="dk2" accent1="accent1" accent2="accent2" accent3="accent3" accent4="accent4" accent5="accent5" accent6="accent6" hlink="hlink" folHlink="folHlink"/>
  <p:sldLayoutIdLst>
    <p:sldLayoutId id="2147484583" r:id="rId1"/>
    <p:sldLayoutId id="2147484584" r:id="rId2"/>
    <p:sldLayoutId id="2147484585" r:id="rId3"/>
    <p:sldLayoutId id="2147484598" r:id="rId4"/>
    <p:sldLayoutId id="2147484596" r:id="rId5"/>
    <p:sldLayoutId id="2147484586" r:id="rId6"/>
    <p:sldLayoutId id="2147484587" r:id="rId7"/>
    <p:sldLayoutId id="2147484588" r:id="rId8"/>
    <p:sldLayoutId id="2147484594" r:id="rId9"/>
  </p:sldLayoutIdLst>
  <p:transition>
    <p:fade/>
  </p:transition>
  <p:hf hdr="0" ftr="0" dt="0"/>
  <p:txStyles>
    <p:titleStyle>
      <a:lvl1pPr algn="l" defTabSz="932563" rtl="0" eaLnBrk="1" latinLnBrk="0" hangingPunct="1">
        <a:lnSpc>
          <a:spcPct val="90000"/>
        </a:lnSpc>
        <a:spcBef>
          <a:spcPct val="0"/>
        </a:spcBef>
        <a:buNone/>
        <a:defRPr kumimoji="1" lang="en-US" sz="4399" b="0" kern="1200" cap="none" spc="-102" baseline="0" dirty="0" smtClean="0">
          <a:ln w="3175">
            <a:noFill/>
          </a:ln>
          <a:solidFill>
            <a:srgbClr val="0070C0"/>
          </a:solidFill>
          <a:effectLst/>
          <a:latin typeface="+mj-lt"/>
          <a:ea typeface="+mj-ea"/>
          <a:cs typeface="Segoe UI" pitchFamily="34" charset="0"/>
        </a:defRPr>
      </a:lvl1pPr>
    </p:titleStyle>
    <p:bodyStyle>
      <a:lvl1pPr marL="342834" marR="0" indent="-342834" algn="l" defTabSz="932563" rtl="0" eaLnBrk="1" fontAlgn="auto" latinLnBrk="0" hangingPunct="1">
        <a:lnSpc>
          <a:spcPct val="90000"/>
        </a:lnSpc>
        <a:spcBef>
          <a:spcPct val="20000"/>
        </a:spcBef>
        <a:spcAft>
          <a:spcPts val="0"/>
        </a:spcAft>
        <a:buClrTx/>
        <a:buSzPct val="90000"/>
        <a:buFont typeface="Arial" pitchFamily="34" charset="0"/>
        <a:buChar char="•"/>
        <a:tabLst/>
        <a:defRPr kumimoji="1" sz="3600" kern="1200" spc="0" baseline="0">
          <a:solidFill>
            <a:schemeClr val="tx2"/>
          </a:solidFill>
          <a:latin typeface="+mn-lt"/>
          <a:ea typeface="+mn-ea"/>
          <a:cs typeface="+mn-cs"/>
        </a:defRPr>
      </a:lvl1pPr>
      <a:lvl2pPr marL="584088" marR="0" indent="-241253" algn="l" defTabSz="932563" rtl="0" eaLnBrk="1" fontAlgn="auto" latinLnBrk="0" hangingPunct="1">
        <a:lnSpc>
          <a:spcPct val="90000"/>
        </a:lnSpc>
        <a:spcBef>
          <a:spcPct val="20000"/>
        </a:spcBef>
        <a:spcAft>
          <a:spcPts val="0"/>
        </a:spcAft>
        <a:buClrTx/>
        <a:buSzPct val="90000"/>
        <a:buFont typeface="Arial" pitchFamily="34" charset="0"/>
        <a:buChar char="•"/>
        <a:tabLst/>
        <a:defRPr kumimoji="1" sz="2400" kern="1200" spc="0" baseline="0">
          <a:solidFill>
            <a:schemeClr val="tx2"/>
          </a:solidFill>
          <a:latin typeface="+mn-lt"/>
          <a:ea typeface="+mn-ea"/>
          <a:cs typeface="+mn-cs"/>
        </a:defRPr>
      </a:lvl2pPr>
      <a:lvl3pPr marL="799946"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kumimoji="1" sz="2000" kern="1200" spc="0" baseline="0">
          <a:solidFill>
            <a:schemeClr val="tx2"/>
          </a:solidFill>
          <a:latin typeface="+mn-lt"/>
          <a:ea typeface="+mn-ea"/>
          <a:cs typeface="+mn-cs"/>
        </a:defRPr>
      </a:lvl3pPr>
      <a:lvl4pPr marL="1028503"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kumimoji="1" sz="1800" kern="1200" spc="0" baseline="0">
          <a:solidFill>
            <a:schemeClr val="tx2"/>
          </a:solidFill>
          <a:latin typeface="+mn-lt"/>
          <a:ea typeface="+mn-ea"/>
          <a:cs typeface="+mn-cs"/>
        </a:defRPr>
      </a:lvl4pPr>
      <a:lvl5pPr marL="1257058" marR="0" indent="-228557" algn="l" defTabSz="932563" rtl="0" eaLnBrk="1" fontAlgn="auto" latinLnBrk="0" hangingPunct="1">
        <a:lnSpc>
          <a:spcPct val="90000"/>
        </a:lnSpc>
        <a:spcBef>
          <a:spcPct val="20000"/>
        </a:spcBef>
        <a:spcAft>
          <a:spcPts val="0"/>
        </a:spcAft>
        <a:buClrTx/>
        <a:buSzPct val="90000"/>
        <a:buFont typeface="Arial" pitchFamily="34" charset="0"/>
        <a:buChar char="•"/>
        <a:tabLst/>
        <a:defRPr kumimoji="1" sz="1800" kern="1200" spc="0" baseline="0">
          <a:solidFill>
            <a:schemeClr val="tx2"/>
          </a:solidFill>
          <a:latin typeface="+mn-lt"/>
          <a:ea typeface="+mn-ea"/>
          <a:cs typeface="+mn-cs"/>
        </a:defRPr>
      </a:lvl5pPr>
      <a:lvl6pPr marL="2564548" indent="-233141" algn="l" defTabSz="932563"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97112" indent="-233141" algn="l" defTabSz="932563"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32563" rtl="0" eaLnBrk="1" latinLnBrk="0" hangingPunct="1">
        <a:defRPr kumimoji="1" sz="1800" kern="1200">
          <a:solidFill>
            <a:schemeClr val="tx1"/>
          </a:solidFill>
          <a:latin typeface="+mn-lt"/>
          <a:ea typeface="+mn-ea"/>
          <a:cs typeface="+mn-cs"/>
        </a:defRPr>
      </a:lvl1pPr>
      <a:lvl2pPr marL="466281" algn="l" defTabSz="932563" rtl="0" eaLnBrk="1" latinLnBrk="0" hangingPunct="1">
        <a:defRPr kumimoji="1" sz="1800" kern="1200">
          <a:solidFill>
            <a:schemeClr val="tx1"/>
          </a:solidFill>
          <a:latin typeface="+mn-lt"/>
          <a:ea typeface="+mn-ea"/>
          <a:cs typeface="+mn-cs"/>
        </a:defRPr>
      </a:lvl2pPr>
      <a:lvl3pPr marL="932563" algn="l" defTabSz="932563" rtl="0" eaLnBrk="1" latinLnBrk="0" hangingPunct="1">
        <a:defRPr kumimoji="1" sz="1800" kern="1200">
          <a:solidFill>
            <a:schemeClr val="tx1"/>
          </a:solidFill>
          <a:latin typeface="+mn-lt"/>
          <a:ea typeface="+mn-ea"/>
          <a:cs typeface="+mn-cs"/>
        </a:defRPr>
      </a:lvl3pPr>
      <a:lvl4pPr marL="1398844" algn="l" defTabSz="932563" rtl="0" eaLnBrk="1" latinLnBrk="0" hangingPunct="1">
        <a:defRPr kumimoji="1" sz="1800" kern="1200">
          <a:solidFill>
            <a:schemeClr val="tx1"/>
          </a:solidFill>
          <a:latin typeface="+mn-lt"/>
          <a:ea typeface="+mn-ea"/>
          <a:cs typeface="+mn-cs"/>
        </a:defRPr>
      </a:lvl4pPr>
      <a:lvl5pPr marL="1865126" algn="l" defTabSz="932563" rtl="0" eaLnBrk="1" latinLnBrk="0" hangingPunct="1">
        <a:defRPr kumimoji="1" sz="1800" kern="1200">
          <a:solidFill>
            <a:schemeClr val="tx1"/>
          </a:solidFill>
          <a:latin typeface="+mn-lt"/>
          <a:ea typeface="+mn-ea"/>
          <a:cs typeface="+mn-cs"/>
        </a:defRPr>
      </a:lvl5pPr>
      <a:lvl6pPr marL="2331408" algn="l" defTabSz="932563" rtl="0" eaLnBrk="1" latinLnBrk="0" hangingPunct="1">
        <a:defRPr kumimoji="1" sz="1800" kern="1200">
          <a:solidFill>
            <a:schemeClr val="tx1"/>
          </a:solidFill>
          <a:latin typeface="+mn-lt"/>
          <a:ea typeface="+mn-ea"/>
          <a:cs typeface="+mn-cs"/>
        </a:defRPr>
      </a:lvl6pPr>
      <a:lvl7pPr marL="2797689" algn="l" defTabSz="932563" rtl="0" eaLnBrk="1" latinLnBrk="0" hangingPunct="1">
        <a:defRPr kumimoji="1" sz="1800" kern="1200">
          <a:solidFill>
            <a:schemeClr val="tx1"/>
          </a:solidFill>
          <a:latin typeface="+mn-lt"/>
          <a:ea typeface="+mn-ea"/>
          <a:cs typeface="+mn-cs"/>
        </a:defRPr>
      </a:lvl7pPr>
      <a:lvl8pPr marL="3263970" algn="l" defTabSz="932563" rtl="0" eaLnBrk="1" latinLnBrk="0" hangingPunct="1">
        <a:defRPr kumimoji="1" sz="1800" kern="1200">
          <a:solidFill>
            <a:schemeClr val="tx1"/>
          </a:solidFill>
          <a:latin typeface="+mn-lt"/>
          <a:ea typeface="+mn-ea"/>
          <a:cs typeface="+mn-cs"/>
        </a:defRPr>
      </a:lvl8pPr>
      <a:lvl9pPr marL="3730253" algn="l" defTabSz="932563"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p:cNvSpPr>
            <a:spLocks noGrp="1"/>
          </p:cNvSpPr>
          <p:nvPr>
            <p:ph type="body" sz="quarter" idx="12"/>
          </p:nvPr>
        </p:nvSpPr>
        <p:spPr/>
        <p:txBody>
          <a:bodyPr/>
          <a:lstStyle/>
          <a:p>
            <a:endParaRPr kumimoji="1" lang="ja-JP" altLang="en-US"/>
          </a:p>
        </p:txBody>
      </p:sp>
      <p:sp>
        <p:nvSpPr>
          <p:cNvPr id="5" name="タイトル 4"/>
          <p:cNvSpPr>
            <a:spLocks noGrp="1"/>
          </p:cNvSpPr>
          <p:nvPr>
            <p:ph type="title"/>
          </p:nvPr>
        </p:nvSpPr>
        <p:spPr>
          <a:xfrm>
            <a:off x="274703" y="2117165"/>
            <a:ext cx="11885232" cy="1837298"/>
          </a:xfrm>
        </p:spPr>
        <p:txBody>
          <a:bodyPr/>
          <a:lstStyle/>
          <a:p>
            <a:r>
              <a:rPr kumimoji="1" lang="ja-JP" altLang="en-US"/>
              <a:t>スライドショームービー生成ツール</a:t>
            </a:r>
            <a:br>
              <a:rPr kumimoji="1" lang="en-US" altLang="ja-JP" dirty="0"/>
            </a:br>
            <a:r>
              <a:rPr kumimoji="1" lang="ja-JP" altLang="en-US"/>
              <a:t>利用説明書</a:t>
            </a:r>
          </a:p>
        </p:txBody>
      </p:sp>
      <p:sp>
        <p:nvSpPr>
          <p:cNvPr id="4" name="スライド番号プレースホルダー 3"/>
          <p:cNvSpPr>
            <a:spLocks noGrp="1"/>
          </p:cNvSpPr>
          <p:nvPr>
            <p:ph type="sldNum" sz="quarter" idx="4294967295"/>
          </p:nvPr>
        </p:nvSpPr>
        <p:spPr>
          <a:xfrm>
            <a:off x="9639300" y="6592888"/>
            <a:ext cx="2797175" cy="371475"/>
          </a:xfrm>
        </p:spPr>
        <p:txBody>
          <a:bodyPr/>
          <a:lstStyle/>
          <a:p>
            <a:fld id="{B096BA3A-7840-470E-A799-24933E851897}" type="slidenum">
              <a:rPr lang="ja-JP" altLang="en-US" smtClean="0">
                <a:solidFill>
                  <a:srgbClr val="505050">
                    <a:tint val="75000"/>
                  </a:srgbClr>
                </a:solidFill>
              </a:rPr>
              <a:pPr/>
              <a:t>1</a:t>
            </a:fld>
            <a:endParaRPr lang="ja-JP" altLang="en-US">
              <a:solidFill>
                <a:srgbClr val="505050">
                  <a:tint val="75000"/>
                </a:srgbClr>
              </a:solidFill>
            </a:endParaRPr>
          </a:p>
        </p:txBody>
      </p:sp>
    </p:spTree>
    <p:extLst>
      <p:ext uri="{BB962C8B-B14F-4D97-AF65-F5344CB8AC3E}">
        <p14:creationId xmlns:p14="http://schemas.microsoft.com/office/powerpoint/2010/main" val="24424791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13662F0-5390-0C41-9103-C6A171CA429E}"/>
              </a:ext>
            </a:extLst>
          </p:cNvPr>
          <p:cNvSpPr>
            <a:spLocks noGrp="1"/>
          </p:cNvSpPr>
          <p:nvPr>
            <p:ph type="title"/>
          </p:nvPr>
        </p:nvSpPr>
        <p:spPr/>
        <p:txBody>
          <a:bodyPr/>
          <a:lstStyle/>
          <a:p>
            <a:r>
              <a:rPr lang="ja-JP" altLang="en-US"/>
              <a:t>フィードバックをお待ちしています</a:t>
            </a:r>
          </a:p>
        </p:txBody>
      </p:sp>
      <p:sp>
        <p:nvSpPr>
          <p:cNvPr id="3" name="スライド番号プレースホルダー 2">
            <a:extLst>
              <a:ext uri="{FF2B5EF4-FFF2-40B4-BE49-F238E27FC236}">
                <a16:creationId xmlns:a16="http://schemas.microsoft.com/office/drawing/2014/main" id="{668F2B2E-BAE0-ED4E-88CC-E34B3766BEC9}"/>
              </a:ext>
            </a:extLst>
          </p:cNvPr>
          <p:cNvSpPr>
            <a:spLocks noGrp="1"/>
          </p:cNvSpPr>
          <p:nvPr>
            <p:ph type="sldNum" sz="quarter" idx="4"/>
          </p:nvPr>
        </p:nvSpPr>
        <p:spPr/>
        <p:txBody>
          <a:bodyPr/>
          <a:lstStyle/>
          <a:p>
            <a:pPr defTabSz="932563"/>
            <a:fld id="{B096BA3A-7840-470E-A799-24933E851897}" type="slidenum">
              <a:rPr kumimoji="1" lang="ja-JP" altLang="en-US" smtClean="0"/>
              <a:pPr defTabSz="932563"/>
              <a:t>10</a:t>
            </a:fld>
            <a:endParaRPr kumimoji="1" lang="ja-JP" altLang="en-US"/>
          </a:p>
        </p:txBody>
      </p:sp>
    </p:spTree>
    <p:extLst>
      <p:ext uri="{BB962C8B-B14F-4D97-AF65-F5344CB8AC3E}">
        <p14:creationId xmlns:p14="http://schemas.microsoft.com/office/powerpoint/2010/main" val="193321972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F662F5-5452-834C-9002-CA07D54BB950}"/>
              </a:ext>
            </a:extLst>
          </p:cNvPr>
          <p:cNvSpPr>
            <a:spLocks noGrp="1"/>
          </p:cNvSpPr>
          <p:nvPr>
            <p:ph type="title"/>
          </p:nvPr>
        </p:nvSpPr>
        <p:spPr/>
        <p:txBody>
          <a:bodyPr/>
          <a:lstStyle/>
          <a:p>
            <a:r>
              <a:rPr lang="ja-JP" altLang="en-US"/>
              <a:t>このツールで出来ること</a:t>
            </a:r>
            <a:endParaRPr kumimoji="1" lang="ja-JP" altLang="en-US"/>
          </a:p>
        </p:txBody>
      </p:sp>
      <p:sp>
        <p:nvSpPr>
          <p:cNvPr id="3" name="スライド番号プレースホルダー 2">
            <a:extLst>
              <a:ext uri="{FF2B5EF4-FFF2-40B4-BE49-F238E27FC236}">
                <a16:creationId xmlns:a16="http://schemas.microsoft.com/office/drawing/2014/main" id="{B48A8970-C9B0-E546-BD67-C69FB3508BD6}"/>
              </a:ext>
            </a:extLst>
          </p:cNvPr>
          <p:cNvSpPr>
            <a:spLocks noGrp="1"/>
          </p:cNvSpPr>
          <p:nvPr>
            <p:ph type="sldNum" sz="quarter" idx="10"/>
          </p:nvPr>
        </p:nvSpPr>
        <p:spPr/>
        <p:txBody>
          <a:bodyPr/>
          <a:lstStyle/>
          <a:p>
            <a:pPr defTabSz="932563"/>
            <a:fld id="{B096BA3A-7840-470E-A799-24933E851897}" type="slidenum">
              <a:rPr kumimoji="1" lang="ja-JP" altLang="en-US" smtClean="0"/>
              <a:pPr defTabSz="932563"/>
              <a:t>2</a:t>
            </a:fld>
            <a:endParaRPr kumimoji="1" lang="ja-JP" altLang="en-US"/>
          </a:p>
        </p:txBody>
      </p:sp>
      <p:sp>
        <p:nvSpPr>
          <p:cNvPr id="5" name="メモ 4">
            <a:extLst>
              <a:ext uri="{FF2B5EF4-FFF2-40B4-BE49-F238E27FC236}">
                <a16:creationId xmlns:a16="http://schemas.microsoft.com/office/drawing/2014/main" id="{4E05A496-ACBE-234F-8F57-5EC878CD3E13}"/>
              </a:ext>
            </a:extLst>
          </p:cNvPr>
          <p:cNvSpPr/>
          <p:nvPr/>
        </p:nvSpPr>
        <p:spPr bwMode="auto">
          <a:xfrm>
            <a:off x="1017431" y="2678806"/>
            <a:ext cx="2434107" cy="2498501"/>
          </a:xfrm>
          <a:prstGeom prst="foldedCorner">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dirty="0">
                <a:solidFill>
                  <a:schemeClr val="tx2"/>
                </a:solidFill>
                <a:cs typeface="Segoe UI" pitchFamily="34" charset="0"/>
              </a:rPr>
              <a:t>PowerPoint</a:t>
            </a:r>
          </a:p>
          <a:p>
            <a:pPr algn="ctr" defTabSz="932472" fontAlgn="base">
              <a:lnSpc>
                <a:spcPct val="90000"/>
              </a:lnSpc>
              <a:spcBef>
                <a:spcPct val="0"/>
              </a:spcBef>
              <a:spcAft>
                <a:spcPct val="0"/>
              </a:spcAft>
            </a:pPr>
            <a:r>
              <a:rPr kumimoji="1" lang="en-US" altLang="ja-JP" dirty="0">
                <a:solidFill>
                  <a:schemeClr val="tx2"/>
                </a:solidFill>
                <a:cs typeface="Segoe UI" pitchFamily="34" charset="0"/>
              </a:rPr>
              <a:t>(pptx)</a:t>
            </a:r>
            <a:endParaRPr kumimoji="1" lang="ja-JP" altLang="en-US" dirty="0">
              <a:solidFill>
                <a:schemeClr val="tx2"/>
              </a:solidFill>
              <a:cs typeface="Segoe UI" pitchFamily="34" charset="0"/>
            </a:endParaRPr>
          </a:p>
        </p:txBody>
      </p:sp>
      <p:sp>
        <p:nvSpPr>
          <p:cNvPr id="6" name="メモ 5">
            <a:extLst>
              <a:ext uri="{FF2B5EF4-FFF2-40B4-BE49-F238E27FC236}">
                <a16:creationId xmlns:a16="http://schemas.microsoft.com/office/drawing/2014/main" id="{6E1DE6E9-5477-7643-8F83-45E31CB66283}"/>
              </a:ext>
            </a:extLst>
          </p:cNvPr>
          <p:cNvSpPr/>
          <p:nvPr/>
        </p:nvSpPr>
        <p:spPr bwMode="auto">
          <a:xfrm>
            <a:off x="4808112" y="2356834"/>
            <a:ext cx="3337775" cy="3412901"/>
          </a:xfrm>
          <a:prstGeom prst="foldedCorner">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dirty="0">
                <a:solidFill>
                  <a:schemeClr val="tx2"/>
                </a:solidFill>
                <a:cs typeface="Segoe UI" pitchFamily="34" charset="0"/>
              </a:rPr>
              <a:t>Generate-PresentationMovie.ps1</a:t>
            </a:r>
            <a:endParaRPr kumimoji="1" lang="ja-JP" altLang="en-US" dirty="0">
              <a:solidFill>
                <a:schemeClr val="tx2"/>
              </a:solidFill>
              <a:cs typeface="Segoe UI" pitchFamily="34" charset="0"/>
            </a:endParaRPr>
          </a:p>
        </p:txBody>
      </p:sp>
      <p:sp>
        <p:nvSpPr>
          <p:cNvPr id="7" name="テキスト ボックス 6">
            <a:extLst>
              <a:ext uri="{FF2B5EF4-FFF2-40B4-BE49-F238E27FC236}">
                <a16:creationId xmlns:a16="http://schemas.microsoft.com/office/drawing/2014/main" id="{51072E69-8BE3-8E40-A3FA-A9488FCFEE0C}"/>
              </a:ext>
            </a:extLst>
          </p:cNvPr>
          <p:cNvSpPr txBox="1"/>
          <p:nvPr/>
        </p:nvSpPr>
        <p:spPr>
          <a:xfrm>
            <a:off x="5776166" y="1808094"/>
            <a:ext cx="1401666" cy="548740"/>
          </a:xfrm>
          <a:prstGeom prst="rect">
            <a:avLst/>
          </a:prstGeom>
          <a:noFill/>
        </p:spPr>
        <p:txBody>
          <a:bodyPr wrap="none" lIns="182880" tIns="146304" rIns="182880" bIns="146304" rtlCol="0">
            <a:spAutoFit/>
          </a:bodyPr>
          <a:lstStyle/>
          <a:p>
            <a:pPr algn="l">
              <a:lnSpc>
                <a:spcPct val="90000"/>
              </a:lnSpc>
              <a:spcAft>
                <a:spcPts val="600"/>
              </a:spcAft>
            </a:pPr>
            <a:r>
              <a:rPr kumimoji="1" lang="ja-JP" altLang="en-US">
                <a:gradFill>
                  <a:gsLst>
                    <a:gs pos="2917">
                      <a:schemeClr val="tx1"/>
                    </a:gs>
                    <a:gs pos="30000">
                      <a:schemeClr val="tx1"/>
                    </a:gs>
                  </a:gsLst>
                  <a:lin ang="5400000" scaled="0"/>
                </a:gradFill>
              </a:rPr>
              <a:t>このツール</a:t>
            </a:r>
            <a:endParaRPr kumimoji="1" lang="ja-JP" altLang="en-US" dirty="0">
              <a:gradFill>
                <a:gsLst>
                  <a:gs pos="2917">
                    <a:schemeClr val="tx1"/>
                  </a:gs>
                  <a:gs pos="30000">
                    <a:schemeClr val="tx1"/>
                  </a:gs>
                </a:gsLst>
                <a:lin ang="5400000" scaled="0"/>
              </a:gradFill>
            </a:endParaRPr>
          </a:p>
        </p:txBody>
      </p:sp>
      <p:sp>
        <p:nvSpPr>
          <p:cNvPr id="8" name="メモ 7">
            <a:extLst>
              <a:ext uri="{FF2B5EF4-FFF2-40B4-BE49-F238E27FC236}">
                <a16:creationId xmlns:a16="http://schemas.microsoft.com/office/drawing/2014/main" id="{E9D33568-3AAE-214C-BA85-84DC8B430258}"/>
              </a:ext>
            </a:extLst>
          </p:cNvPr>
          <p:cNvSpPr/>
          <p:nvPr/>
        </p:nvSpPr>
        <p:spPr bwMode="auto">
          <a:xfrm>
            <a:off x="9502462" y="2678806"/>
            <a:ext cx="2434107" cy="2498501"/>
          </a:xfrm>
          <a:prstGeom prst="foldedCorner">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ja-JP" altLang="en-US">
                <a:solidFill>
                  <a:schemeClr val="tx2"/>
                </a:solidFill>
                <a:cs typeface="Segoe UI" pitchFamily="34" charset="0"/>
              </a:rPr>
              <a:t>動画ファイル</a:t>
            </a:r>
            <a:endParaRPr kumimoji="1" lang="en-US" altLang="ja-JP" dirty="0">
              <a:solidFill>
                <a:schemeClr val="tx2"/>
              </a:solidFill>
              <a:cs typeface="Segoe UI" pitchFamily="34" charset="0"/>
            </a:endParaRPr>
          </a:p>
          <a:p>
            <a:pPr algn="ctr" defTabSz="932472" fontAlgn="base">
              <a:lnSpc>
                <a:spcPct val="90000"/>
              </a:lnSpc>
              <a:spcBef>
                <a:spcPct val="0"/>
              </a:spcBef>
              <a:spcAft>
                <a:spcPct val="0"/>
              </a:spcAft>
            </a:pPr>
            <a:r>
              <a:rPr kumimoji="1" lang="en-US" altLang="ja-JP" dirty="0">
                <a:solidFill>
                  <a:schemeClr val="tx2"/>
                </a:solidFill>
                <a:cs typeface="Segoe UI" pitchFamily="34" charset="0"/>
              </a:rPr>
              <a:t>(</a:t>
            </a:r>
            <a:r>
              <a:rPr kumimoji="1" lang="en-US" altLang="ja-JP" dirty="0" err="1">
                <a:solidFill>
                  <a:schemeClr val="tx2"/>
                </a:solidFill>
                <a:cs typeface="Segoe UI" pitchFamily="34" charset="0"/>
              </a:rPr>
              <a:t>mp</a:t>
            </a:r>
            <a:r>
              <a:rPr kumimoji="1" lang="ja-JP" altLang="en-US">
                <a:solidFill>
                  <a:schemeClr val="tx2"/>
                </a:solidFill>
                <a:cs typeface="Segoe UI" pitchFamily="34" charset="0"/>
              </a:rPr>
              <a:t>４</a:t>
            </a:r>
            <a:r>
              <a:rPr kumimoji="1" lang="en-US" altLang="ja-JP" dirty="0">
                <a:solidFill>
                  <a:schemeClr val="tx2"/>
                </a:solidFill>
                <a:cs typeface="Segoe UI" pitchFamily="34" charset="0"/>
              </a:rPr>
              <a:t>)</a:t>
            </a:r>
            <a:endParaRPr kumimoji="1" lang="ja-JP" altLang="en-US" dirty="0">
              <a:solidFill>
                <a:schemeClr val="tx2"/>
              </a:solidFill>
              <a:cs typeface="Segoe UI" pitchFamily="34" charset="0"/>
            </a:endParaRPr>
          </a:p>
        </p:txBody>
      </p:sp>
      <p:sp>
        <p:nvSpPr>
          <p:cNvPr id="9" name="テキスト ボックス 8">
            <a:extLst>
              <a:ext uri="{FF2B5EF4-FFF2-40B4-BE49-F238E27FC236}">
                <a16:creationId xmlns:a16="http://schemas.microsoft.com/office/drawing/2014/main" id="{723D00E5-3BF2-5D41-BD83-47CC273B1D26}"/>
              </a:ext>
            </a:extLst>
          </p:cNvPr>
          <p:cNvSpPr txBox="1"/>
          <p:nvPr/>
        </p:nvSpPr>
        <p:spPr>
          <a:xfrm>
            <a:off x="620919" y="2117187"/>
            <a:ext cx="3091231" cy="548740"/>
          </a:xfrm>
          <a:prstGeom prst="rect">
            <a:avLst/>
          </a:prstGeom>
          <a:noFill/>
        </p:spPr>
        <p:txBody>
          <a:bodyPr wrap="none" lIns="182880" tIns="146304" rIns="182880" bIns="146304" rtlCol="0">
            <a:spAutoFit/>
          </a:bodyPr>
          <a:lstStyle/>
          <a:p>
            <a:pPr algn="l">
              <a:lnSpc>
                <a:spcPct val="90000"/>
              </a:lnSpc>
              <a:spcAft>
                <a:spcPts val="600"/>
              </a:spcAft>
            </a:pPr>
            <a:r>
              <a:rPr kumimoji="1" lang="ja-JP" altLang="en-US">
                <a:gradFill>
                  <a:gsLst>
                    <a:gs pos="2917">
                      <a:schemeClr val="tx1"/>
                    </a:gs>
                    <a:gs pos="30000">
                      <a:schemeClr val="tx1"/>
                    </a:gs>
                  </a:gsLst>
                  <a:lin ang="5400000" scaled="0"/>
                </a:gradFill>
              </a:rPr>
              <a:t>ビデオにしたい</a:t>
            </a:r>
            <a:r>
              <a:rPr kumimoji="1" lang="en-US" altLang="ja-JP" dirty="0">
                <a:gradFill>
                  <a:gsLst>
                    <a:gs pos="2917">
                      <a:schemeClr val="tx1"/>
                    </a:gs>
                    <a:gs pos="30000">
                      <a:schemeClr val="tx1"/>
                    </a:gs>
                  </a:gsLst>
                  <a:lin ang="5400000" scaled="0"/>
                </a:gradFill>
              </a:rPr>
              <a:t>PowerPoint</a:t>
            </a:r>
            <a:endParaRPr kumimoji="1" lang="ja-JP" altLang="en-US" dirty="0">
              <a:gradFill>
                <a:gsLst>
                  <a:gs pos="2917">
                    <a:schemeClr val="tx1"/>
                  </a:gs>
                  <a:gs pos="30000">
                    <a:schemeClr val="tx1"/>
                  </a:gs>
                </a:gsLst>
                <a:lin ang="5400000" scaled="0"/>
              </a:gradFill>
            </a:endParaRPr>
          </a:p>
        </p:txBody>
      </p:sp>
      <p:sp>
        <p:nvSpPr>
          <p:cNvPr id="10" name="右矢印 9">
            <a:extLst>
              <a:ext uri="{FF2B5EF4-FFF2-40B4-BE49-F238E27FC236}">
                <a16:creationId xmlns:a16="http://schemas.microsoft.com/office/drawing/2014/main" id="{C1098CAA-6379-724B-BCDF-219B16385EC4}"/>
              </a:ext>
            </a:extLst>
          </p:cNvPr>
          <p:cNvSpPr/>
          <p:nvPr/>
        </p:nvSpPr>
        <p:spPr bwMode="auto">
          <a:xfrm>
            <a:off x="3555066" y="3438658"/>
            <a:ext cx="1410131" cy="624626"/>
          </a:xfrm>
          <a:prstGeom prst="righ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dirty="0">
              <a:solidFill>
                <a:schemeClr val="tx2"/>
              </a:solidFill>
              <a:cs typeface="Segoe UI" pitchFamily="34" charset="0"/>
            </a:endParaRPr>
          </a:p>
        </p:txBody>
      </p:sp>
      <p:sp>
        <p:nvSpPr>
          <p:cNvPr id="11" name="右矢印 10">
            <a:extLst>
              <a:ext uri="{FF2B5EF4-FFF2-40B4-BE49-F238E27FC236}">
                <a16:creationId xmlns:a16="http://schemas.microsoft.com/office/drawing/2014/main" id="{BCD804DC-2179-5041-9B6B-1210B6E9F371}"/>
              </a:ext>
            </a:extLst>
          </p:cNvPr>
          <p:cNvSpPr/>
          <p:nvPr/>
        </p:nvSpPr>
        <p:spPr bwMode="auto">
          <a:xfrm>
            <a:off x="7988802" y="3472656"/>
            <a:ext cx="1410131" cy="624626"/>
          </a:xfrm>
          <a:prstGeom prst="rightArrow">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kumimoji="1" lang="ja-JP" altLang="en-US" dirty="0">
              <a:solidFill>
                <a:schemeClr val="tx2"/>
              </a:solidFill>
              <a:cs typeface="Segoe UI" pitchFamily="34" charset="0"/>
            </a:endParaRPr>
          </a:p>
        </p:txBody>
      </p:sp>
    </p:spTree>
    <p:extLst>
      <p:ext uri="{BB962C8B-B14F-4D97-AF65-F5344CB8AC3E}">
        <p14:creationId xmlns:p14="http://schemas.microsoft.com/office/powerpoint/2010/main" val="109547965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AB06E6-6D1E-284A-A7C5-7D082C1A604E}"/>
              </a:ext>
            </a:extLst>
          </p:cNvPr>
          <p:cNvSpPr>
            <a:spLocks noGrp="1"/>
          </p:cNvSpPr>
          <p:nvPr>
            <p:ph type="title"/>
          </p:nvPr>
        </p:nvSpPr>
        <p:spPr/>
        <p:txBody>
          <a:bodyPr/>
          <a:lstStyle/>
          <a:p>
            <a:r>
              <a:rPr lang="ja-JP" altLang="en-US"/>
              <a:t>入力ソース</a:t>
            </a:r>
            <a:r>
              <a:rPr kumimoji="1" lang="ja-JP" altLang="en-US"/>
              <a:t>の準備</a:t>
            </a:r>
          </a:p>
        </p:txBody>
      </p:sp>
      <p:sp>
        <p:nvSpPr>
          <p:cNvPr id="3" name="スライド番号プレースホルダー 2">
            <a:extLst>
              <a:ext uri="{FF2B5EF4-FFF2-40B4-BE49-F238E27FC236}">
                <a16:creationId xmlns:a16="http://schemas.microsoft.com/office/drawing/2014/main" id="{601FBDB7-3EAA-BC4B-A1DD-9AA1170FE625}"/>
              </a:ext>
            </a:extLst>
          </p:cNvPr>
          <p:cNvSpPr>
            <a:spLocks noGrp="1"/>
          </p:cNvSpPr>
          <p:nvPr>
            <p:ph type="sldNum" sz="quarter" idx="10"/>
          </p:nvPr>
        </p:nvSpPr>
        <p:spPr/>
        <p:txBody>
          <a:bodyPr/>
          <a:lstStyle/>
          <a:p>
            <a:pPr defTabSz="932563"/>
            <a:fld id="{B096BA3A-7840-470E-A799-24933E851897}" type="slidenum">
              <a:rPr kumimoji="1" lang="ja-JP" altLang="en-US" smtClean="0"/>
              <a:pPr defTabSz="932563"/>
              <a:t>3</a:t>
            </a:fld>
            <a:endParaRPr kumimoji="1" lang="ja-JP" altLang="en-US"/>
          </a:p>
        </p:txBody>
      </p:sp>
      <p:pic>
        <p:nvPicPr>
          <p:cNvPr id="4" name="図 3">
            <a:extLst>
              <a:ext uri="{FF2B5EF4-FFF2-40B4-BE49-F238E27FC236}">
                <a16:creationId xmlns:a16="http://schemas.microsoft.com/office/drawing/2014/main" id="{0E276899-5CE6-274F-9563-31F47E6C2E86}"/>
              </a:ext>
            </a:extLst>
          </p:cNvPr>
          <p:cNvPicPr>
            <a:picLocks noChangeAspect="1"/>
          </p:cNvPicPr>
          <p:nvPr/>
        </p:nvPicPr>
        <p:blipFill>
          <a:blip r:embed="rId3"/>
          <a:stretch>
            <a:fillRect/>
          </a:stretch>
        </p:blipFill>
        <p:spPr>
          <a:xfrm>
            <a:off x="788315" y="1591663"/>
            <a:ext cx="7305759" cy="4777355"/>
          </a:xfrm>
          <a:prstGeom prst="rect">
            <a:avLst/>
          </a:prstGeom>
        </p:spPr>
      </p:pic>
      <p:sp>
        <p:nvSpPr>
          <p:cNvPr id="5" name="四角形吹き出し 4">
            <a:extLst>
              <a:ext uri="{FF2B5EF4-FFF2-40B4-BE49-F238E27FC236}">
                <a16:creationId xmlns:a16="http://schemas.microsoft.com/office/drawing/2014/main" id="{96021219-D115-6945-A3A3-F6627E6458E2}"/>
              </a:ext>
            </a:extLst>
          </p:cNvPr>
          <p:cNvSpPr/>
          <p:nvPr/>
        </p:nvSpPr>
        <p:spPr bwMode="auto">
          <a:xfrm>
            <a:off x="8800788" y="4974622"/>
            <a:ext cx="2847372" cy="1724628"/>
          </a:xfrm>
          <a:prstGeom prst="wedgeRectCallout">
            <a:avLst>
              <a:gd name="adj1" fmla="val -78963"/>
              <a:gd name="adj2" fmla="val 10151"/>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ja-JP" altLang="en-US">
                <a:solidFill>
                  <a:schemeClr val="tx2"/>
                </a:solidFill>
                <a:cs typeface="Segoe UI" pitchFamily="34" charset="0"/>
              </a:rPr>
              <a:t>トークスクリプトを</a:t>
            </a:r>
            <a:br>
              <a:rPr kumimoji="1" lang="en-US" altLang="ja-JP" dirty="0">
                <a:solidFill>
                  <a:schemeClr val="tx2"/>
                </a:solidFill>
                <a:cs typeface="Segoe UI" pitchFamily="34" charset="0"/>
              </a:rPr>
            </a:br>
            <a:r>
              <a:rPr kumimoji="1" lang="ja-JP" altLang="en-US">
                <a:solidFill>
                  <a:schemeClr val="tx2"/>
                </a:solidFill>
                <a:cs typeface="Segoe UI" pitchFamily="34" charset="0"/>
              </a:rPr>
              <a:t>ノートに記入してください</a:t>
            </a:r>
            <a:endParaRPr kumimoji="1" lang="ja-JP" altLang="en-US" dirty="0">
              <a:solidFill>
                <a:schemeClr val="tx2"/>
              </a:solidFill>
              <a:cs typeface="Segoe UI" pitchFamily="34" charset="0"/>
            </a:endParaRPr>
          </a:p>
        </p:txBody>
      </p:sp>
      <p:sp>
        <p:nvSpPr>
          <p:cNvPr id="6" name="四角形吹き出し 5">
            <a:extLst>
              <a:ext uri="{FF2B5EF4-FFF2-40B4-BE49-F238E27FC236}">
                <a16:creationId xmlns:a16="http://schemas.microsoft.com/office/drawing/2014/main" id="{72665632-E8D5-8549-BD08-82ED9C0BCD0A}"/>
              </a:ext>
            </a:extLst>
          </p:cNvPr>
          <p:cNvSpPr/>
          <p:nvPr/>
        </p:nvSpPr>
        <p:spPr bwMode="auto">
          <a:xfrm>
            <a:off x="8800788" y="2019902"/>
            <a:ext cx="2847372" cy="1724628"/>
          </a:xfrm>
          <a:prstGeom prst="wedgeRectCallout">
            <a:avLst>
              <a:gd name="adj1" fmla="val -97256"/>
              <a:gd name="adj2" fmla="val 24916"/>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ja-JP" altLang="en-US">
                <a:solidFill>
                  <a:schemeClr val="tx2"/>
                </a:solidFill>
                <a:cs typeface="Segoe UI" pitchFamily="34" charset="0"/>
              </a:rPr>
              <a:t>スライド内の文章は読み上げの対象外です</a:t>
            </a:r>
            <a:endParaRPr kumimoji="1" lang="ja-JP" altLang="en-US" dirty="0">
              <a:solidFill>
                <a:schemeClr val="tx2"/>
              </a:solidFill>
              <a:cs typeface="Segoe UI" pitchFamily="34" charset="0"/>
            </a:endParaRPr>
          </a:p>
        </p:txBody>
      </p:sp>
    </p:spTree>
    <p:extLst>
      <p:ext uri="{BB962C8B-B14F-4D97-AF65-F5344CB8AC3E}">
        <p14:creationId xmlns:p14="http://schemas.microsoft.com/office/powerpoint/2010/main" val="53351333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D1B4B8-A929-A746-9936-6E25888A1A6B}"/>
              </a:ext>
            </a:extLst>
          </p:cNvPr>
          <p:cNvSpPr>
            <a:spLocks noGrp="1"/>
          </p:cNvSpPr>
          <p:nvPr>
            <p:ph type="title"/>
          </p:nvPr>
        </p:nvSpPr>
        <p:spPr/>
        <p:txBody>
          <a:bodyPr/>
          <a:lstStyle/>
          <a:p>
            <a:r>
              <a:rPr kumimoji="1" lang="ja-JP" altLang="en-US"/>
              <a:t>ノートなしのページ</a:t>
            </a:r>
          </a:p>
        </p:txBody>
      </p:sp>
      <p:sp>
        <p:nvSpPr>
          <p:cNvPr id="4" name="テキスト プレースホルダー 3">
            <a:extLst>
              <a:ext uri="{FF2B5EF4-FFF2-40B4-BE49-F238E27FC236}">
                <a16:creationId xmlns:a16="http://schemas.microsoft.com/office/drawing/2014/main" id="{649E205E-0FC5-DF4F-874D-49A17C5C0732}"/>
              </a:ext>
            </a:extLst>
          </p:cNvPr>
          <p:cNvSpPr>
            <a:spLocks noGrp="1"/>
          </p:cNvSpPr>
          <p:nvPr>
            <p:ph type="body" sz="quarter" idx="10"/>
          </p:nvPr>
        </p:nvSpPr>
        <p:spPr/>
        <p:txBody>
          <a:bodyPr/>
          <a:lstStyle/>
          <a:p>
            <a:r>
              <a:rPr lang="ja-JP" altLang="en-US"/>
              <a:t>ノートにテキストがないスライドは、無音のままで数秒で切り替わります</a:t>
            </a:r>
          </a:p>
        </p:txBody>
      </p:sp>
      <p:sp>
        <p:nvSpPr>
          <p:cNvPr id="3" name="スライド番号プレースホルダー 2">
            <a:extLst>
              <a:ext uri="{FF2B5EF4-FFF2-40B4-BE49-F238E27FC236}">
                <a16:creationId xmlns:a16="http://schemas.microsoft.com/office/drawing/2014/main" id="{DF79C66B-8232-1442-9441-7F3EF74E0E26}"/>
              </a:ext>
            </a:extLst>
          </p:cNvPr>
          <p:cNvSpPr>
            <a:spLocks noGrp="1"/>
          </p:cNvSpPr>
          <p:nvPr>
            <p:ph type="sldNum" sz="quarter" idx="4"/>
          </p:nvPr>
        </p:nvSpPr>
        <p:spPr/>
        <p:txBody>
          <a:bodyPr/>
          <a:lstStyle/>
          <a:p>
            <a:pPr defTabSz="932563"/>
            <a:fld id="{B096BA3A-7840-470E-A799-24933E851897}" type="slidenum">
              <a:rPr kumimoji="1" lang="ja-JP" altLang="en-US" smtClean="0"/>
              <a:pPr defTabSz="932563"/>
              <a:t>4</a:t>
            </a:fld>
            <a:endParaRPr kumimoji="1" lang="ja-JP" altLang="en-US"/>
          </a:p>
        </p:txBody>
      </p:sp>
    </p:spTree>
    <p:extLst>
      <p:ext uri="{BB962C8B-B14F-4D97-AF65-F5344CB8AC3E}">
        <p14:creationId xmlns:p14="http://schemas.microsoft.com/office/powerpoint/2010/main" val="410802115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F71D56-2A9F-4B96-9E62-5EC44AADD953}"/>
              </a:ext>
            </a:extLst>
          </p:cNvPr>
          <p:cNvSpPr>
            <a:spLocks noGrp="1"/>
          </p:cNvSpPr>
          <p:nvPr>
            <p:ph type="title"/>
          </p:nvPr>
        </p:nvSpPr>
        <p:spPr/>
        <p:txBody>
          <a:bodyPr/>
          <a:lstStyle/>
          <a:p>
            <a:r>
              <a:rPr kumimoji="1" lang="ja-JP" altLang="en-US" dirty="0"/>
              <a:t>ツールの</a:t>
            </a:r>
            <a:r>
              <a:rPr lang="ja-JP" altLang="en-US" dirty="0"/>
              <a:t>起動</a:t>
            </a:r>
            <a:endParaRPr kumimoji="1" lang="ja-JP" altLang="en-US" dirty="0"/>
          </a:p>
        </p:txBody>
      </p:sp>
      <p:sp>
        <p:nvSpPr>
          <p:cNvPr id="4" name="スライド番号プレースホルダー 3">
            <a:extLst>
              <a:ext uri="{FF2B5EF4-FFF2-40B4-BE49-F238E27FC236}">
                <a16:creationId xmlns:a16="http://schemas.microsoft.com/office/drawing/2014/main" id="{5B0F10F2-8D8C-46FC-A530-025949347C9A}"/>
              </a:ext>
            </a:extLst>
          </p:cNvPr>
          <p:cNvSpPr>
            <a:spLocks noGrp="1"/>
          </p:cNvSpPr>
          <p:nvPr>
            <p:ph type="sldNum" sz="quarter" idx="10"/>
          </p:nvPr>
        </p:nvSpPr>
        <p:spPr/>
        <p:txBody>
          <a:bodyPr/>
          <a:lstStyle/>
          <a:p>
            <a:fld id="{B096BA3A-7840-470E-A799-24933E851897}" type="slidenum">
              <a:rPr lang="ja-JP" altLang="en-US" smtClean="0">
                <a:solidFill>
                  <a:srgbClr val="505050">
                    <a:tint val="75000"/>
                  </a:srgbClr>
                </a:solidFill>
              </a:rPr>
              <a:pPr/>
              <a:t>5</a:t>
            </a:fld>
            <a:endParaRPr lang="ja-JP" altLang="en-US">
              <a:solidFill>
                <a:srgbClr val="505050">
                  <a:tint val="75000"/>
                </a:srgbClr>
              </a:solidFill>
            </a:endParaRPr>
          </a:p>
        </p:txBody>
      </p:sp>
      <p:sp>
        <p:nvSpPr>
          <p:cNvPr id="5" name="テキスト ボックス 4">
            <a:extLst>
              <a:ext uri="{FF2B5EF4-FFF2-40B4-BE49-F238E27FC236}">
                <a16:creationId xmlns:a16="http://schemas.microsoft.com/office/drawing/2014/main" id="{B004B783-6693-4FDD-A8E8-14A848A26B1E}"/>
              </a:ext>
            </a:extLst>
          </p:cNvPr>
          <p:cNvSpPr txBox="1"/>
          <p:nvPr/>
        </p:nvSpPr>
        <p:spPr>
          <a:xfrm>
            <a:off x="436814" y="2312208"/>
            <a:ext cx="11590167" cy="329563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lIns="182880" tIns="146304" rIns="182880" bIns="146304" rtlCol="0">
            <a:noAutofit/>
          </a:bodyPr>
          <a:lstStyle/>
          <a:p>
            <a:pPr>
              <a:lnSpc>
                <a:spcPct val="90000"/>
              </a:lnSpc>
              <a:spcAft>
                <a:spcPts val="600"/>
              </a:spcAft>
            </a:pPr>
            <a:endParaRPr kumimoji="1" lang="en-US" altLang="ja-JP" dirty="0">
              <a:solidFill>
                <a:schemeClr val="bg1"/>
              </a:solidFill>
            </a:endParaRPr>
          </a:p>
          <a:p>
            <a:pPr>
              <a:lnSpc>
                <a:spcPct val="90000"/>
              </a:lnSpc>
              <a:spcAft>
                <a:spcPts val="600"/>
              </a:spcAft>
            </a:pPr>
            <a:r>
              <a:rPr kumimoji="1" lang="en-US" altLang="ja-JP" dirty="0">
                <a:solidFill>
                  <a:schemeClr val="bg1"/>
                </a:solidFill>
              </a:rPr>
              <a:t>PS</a:t>
            </a:r>
            <a:r>
              <a:rPr kumimoji="1" lang="ja-JP" altLang="en-US" dirty="0">
                <a:solidFill>
                  <a:schemeClr val="bg1"/>
                </a:solidFill>
              </a:rPr>
              <a:t>＞　</a:t>
            </a:r>
            <a:r>
              <a:rPr kumimoji="1" lang="en-US" altLang="ja-JP" dirty="0">
                <a:solidFill>
                  <a:schemeClr val="bg1"/>
                </a:solidFill>
              </a:rPr>
              <a:t>.\Generate-PresentationMovie.ps1 –</a:t>
            </a:r>
            <a:r>
              <a:rPr kumimoji="1" lang="en-US" altLang="ja-JP" dirty="0" err="1">
                <a:solidFill>
                  <a:schemeClr val="bg1"/>
                </a:solidFill>
              </a:rPr>
              <a:t>pptxFile</a:t>
            </a:r>
            <a:r>
              <a:rPr kumimoji="1" lang="en-US" altLang="ja-JP" dirty="0">
                <a:solidFill>
                  <a:schemeClr val="bg1"/>
                </a:solidFill>
              </a:rPr>
              <a:t> </a:t>
            </a:r>
            <a:r>
              <a:rPr kumimoji="1" lang="ja-JP" altLang="en-US" dirty="0">
                <a:solidFill>
                  <a:schemeClr val="bg1"/>
                </a:solidFill>
              </a:rPr>
              <a:t> </a:t>
            </a:r>
            <a:r>
              <a:rPr kumimoji="1" lang="en-US" altLang="ja-JP" dirty="0">
                <a:solidFill>
                  <a:schemeClr val="bg1"/>
                </a:solidFill>
              </a:rPr>
              <a:t>C:\directory\subdirectory\filename.pptx</a:t>
            </a:r>
          </a:p>
          <a:p>
            <a:pPr>
              <a:lnSpc>
                <a:spcPct val="90000"/>
              </a:lnSpc>
              <a:spcAft>
                <a:spcPts val="600"/>
              </a:spcAft>
            </a:pPr>
            <a:endParaRPr kumimoji="1" lang="ja-JP" altLang="en-US" dirty="0">
              <a:solidFill>
                <a:schemeClr val="bg1"/>
              </a:solidFill>
            </a:endParaRPr>
          </a:p>
        </p:txBody>
      </p:sp>
      <p:sp>
        <p:nvSpPr>
          <p:cNvPr id="6" name="テキスト ボックス 5">
            <a:extLst>
              <a:ext uri="{FF2B5EF4-FFF2-40B4-BE49-F238E27FC236}">
                <a16:creationId xmlns:a16="http://schemas.microsoft.com/office/drawing/2014/main" id="{838DC381-F223-49FB-B0CB-8A819AE166A1}"/>
              </a:ext>
            </a:extLst>
          </p:cNvPr>
          <p:cNvSpPr txBox="1"/>
          <p:nvPr/>
        </p:nvSpPr>
        <p:spPr>
          <a:xfrm>
            <a:off x="9883674" y="1880733"/>
            <a:ext cx="2143307" cy="54874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lIns="182880" tIns="146304" rIns="182880" bIns="146304" rtlCol="0">
            <a:spAutoFit/>
          </a:bodyPr>
          <a:lstStyle/>
          <a:p>
            <a:pPr algn="ctr">
              <a:lnSpc>
                <a:spcPct val="90000"/>
              </a:lnSpc>
              <a:spcAft>
                <a:spcPts val="600"/>
              </a:spcAft>
            </a:pPr>
            <a:r>
              <a:rPr kumimoji="1" lang="en-US" altLang="ja-JP" dirty="0">
                <a:solidFill>
                  <a:schemeClr val="bg1"/>
                </a:solidFill>
              </a:rPr>
              <a:t>PowerShell</a:t>
            </a:r>
            <a:endParaRPr kumimoji="1" lang="ja-JP" altLang="en-US" dirty="0">
              <a:solidFill>
                <a:schemeClr val="bg1"/>
              </a:solidFill>
            </a:endParaRPr>
          </a:p>
        </p:txBody>
      </p:sp>
    </p:spTree>
    <p:extLst>
      <p:ext uri="{BB962C8B-B14F-4D97-AF65-F5344CB8AC3E}">
        <p14:creationId xmlns:p14="http://schemas.microsoft.com/office/powerpoint/2010/main" val="394664286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0EB0D8-0AC9-584B-BE43-A40EE4056B1F}"/>
              </a:ext>
            </a:extLst>
          </p:cNvPr>
          <p:cNvSpPr>
            <a:spLocks noGrp="1"/>
          </p:cNvSpPr>
          <p:nvPr>
            <p:ph type="title"/>
          </p:nvPr>
        </p:nvSpPr>
        <p:spPr/>
        <p:txBody>
          <a:bodyPr/>
          <a:lstStyle/>
          <a:p>
            <a:r>
              <a:rPr kumimoji="1" lang="ja-JP" altLang="en-US"/>
              <a:t>動作の概要</a:t>
            </a:r>
          </a:p>
        </p:txBody>
      </p:sp>
      <p:sp>
        <p:nvSpPr>
          <p:cNvPr id="3" name="スライド番号プレースホルダー 2">
            <a:extLst>
              <a:ext uri="{FF2B5EF4-FFF2-40B4-BE49-F238E27FC236}">
                <a16:creationId xmlns:a16="http://schemas.microsoft.com/office/drawing/2014/main" id="{C78674FF-31CC-C74C-9496-D792C3E19710}"/>
              </a:ext>
            </a:extLst>
          </p:cNvPr>
          <p:cNvSpPr>
            <a:spLocks noGrp="1"/>
          </p:cNvSpPr>
          <p:nvPr>
            <p:ph type="sldNum" sz="quarter" idx="10"/>
          </p:nvPr>
        </p:nvSpPr>
        <p:spPr/>
        <p:txBody>
          <a:bodyPr/>
          <a:lstStyle/>
          <a:p>
            <a:pPr defTabSz="932563"/>
            <a:fld id="{B096BA3A-7840-470E-A799-24933E851897}" type="slidenum">
              <a:rPr kumimoji="1" lang="ja-JP" altLang="en-US" smtClean="0"/>
              <a:pPr defTabSz="932563"/>
              <a:t>6</a:t>
            </a:fld>
            <a:endParaRPr kumimoji="1" lang="ja-JP" altLang="en-US"/>
          </a:p>
        </p:txBody>
      </p:sp>
      <p:pic>
        <p:nvPicPr>
          <p:cNvPr id="4" name="図 3">
            <a:extLst>
              <a:ext uri="{FF2B5EF4-FFF2-40B4-BE49-F238E27FC236}">
                <a16:creationId xmlns:a16="http://schemas.microsoft.com/office/drawing/2014/main" id="{CC7336D8-9C26-FC4B-8C1E-E223672EB97A}"/>
              </a:ext>
            </a:extLst>
          </p:cNvPr>
          <p:cNvPicPr>
            <a:picLocks noChangeAspect="1"/>
          </p:cNvPicPr>
          <p:nvPr/>
        </p:nvPicPr>
        <p:blipFill>
          <a:blip r:embed="rId3"/>
          <a:stretch>
            <a:fillRect/>
          </a:stretch>
        </p:blipFill>
        <p:spPr>
          <a:xfrm>
            <a:off x="1971097" y="1489788"/>
            <a:ext cx="8494279" cy="4740994"/>
          </a:xfrm>
          <a:prstGeom prst="rect">
            <a:avLst/>
          </a:prstGeom>
        </p:spPr>
      </p:pic>
    </p:spTree>
    <p:extLst>
      <p:ext uri="{BB962C8B-B14F-4D97-AF65-F5344CB8AC3E}">
        <p14:creationId xmlns:p14="http://schemas.microsoft.com/office/powerpoint/2010/main" val="108073684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6791F2-3494-7D4A-827A-94FA18A2CBC2}"/>
              </a:ext>
            </a:extLst>
          </p:cNvPr>
          <p:cNvSpPr>
            <a:spLocks noGrp="1"/>
          </p:cNvSpPr>
          <p:nvPr>
            <p:ph type="title"/>
          </p:nvPr>
        </p:nvSpPr>
        <p:spPr/>
        <p:txBody>
          <a:bodyPr/>
          <a:lstStyle/>
          <a:p>
            <a:r>
              <a:rPr lang="ja-JP" altLang="en-US"/>
              <a:t>ツール実行中の様子</a:t>
            </a:r>
            <a:endParaRPr kumimoji="1" lang="ja-JP" altLang="en-US"/>
          </a:p>
        </p:txBody>
      </p:sp>
      <p:sp>
        <p:nvSpPr>
          <p:cNvPr id="3" name="スライド番号プレースホルダー 2">
            <a:extLst>
              <a:ext uri="{FF2B5EF4-FFF2-40B4-BE49-F238E27FC236}">
                <a16:creationId xmlns:a16="http://schemas.microsoft.com/office/drawing/2014/main" id="{9EB4C00E-E0DD-EA46-A934-4D10B9795A5C}"/>
              </a:ext>
            </a:extLst>
          </p:cNvPr>
          <p:cNvSpPr>
            <a:spLocks noGrp="1"/>
          </p:cNvSpPr>
          <p:nvPr>
            <p:ph type="sldNum" sz="quarter" idx="10"/>
          </p:nvPr>
        </p:nvSpPr>
        <p:spPr/>
        <p:txBody>
          <a:bodyPr/>
          <a:lstStyle/>
          <a:p>
            <a:pPr defTabSz="932563"/>
            <a:fld id="{B096BA3A-7840-470E-A799-24933E851897}" type="slidenum">
              <a:rPr kumimoji="1" lang="ja-JP" altLang="en-US" smtClean="0"/>
              <a:pPr defTabSz="932563"/>
              <a:t>7</a:t>
            </a:fld>
            <a:endParaRPr kumimoji="1" lang="ja-JP" altLang="en-US"/>
          </a:p>
        </p:txBody>
      </p:sp>
      <p:pic>
        <p:nvPicPr>
          <p:cNvPr id="6" name="図 5">
            <a:extLst>
              <a:ext uri="{FF2B5EF4-FFF2-40B4-BE49-F238E27FC236}">
                <a16:creationId xmlns:a16="http://schemas.microsoft.com/office/drawing/2014/main" id="{8B110088-7E80-604E-9834-20CADE08FB9E}"/>
              </a:ext>
            </a:extLst>
          </p:cNvPr>
          <p:cNvPicPr>
            <a:picLocks noChangeAspect="1"/>
          </p:cNvPicPr>
          <p:nvPr/>
        </p:nvPicPr>
        <p:blipFill>
          <a:blip r:embed="rId3"/>
          <a:stretch>
            <a:fillRect/>
          </a:stretch>
        </p:blipFill>
        <p:spPr>
          <a:xfrm>
            <a:off x="5041537" y="1267992"/>
            <a:ext cx="6770177" cy="3948227"/>
          </a:xfrm>
          <a:prstGeom prst="rect">
            <a:avLst/>
          </a:prstGeom>
        </p:spPr>
      </p:pic>
      <p:pic>
        <p:nvPicPr>
          <p:cNvPr id="5" name="図 4">
            <a:extLst>
              <a:ext uri="{FF2B5EF4-FFF2-40B4-BE49-F238E27FC236}">
                <a16:creationId xmlns:a16="http://schemas.microsoft.com/office/drawing/2014/main" id="{B7A693B7-4F96-F14F-B4CE-8820E4B49F12}"/>
              </a:ext>
            </a:extLst>
          </p:cNvPr>
          <p:cNvPicPr>
            <a:picLocks noChangeAspect="1"/>
          </p:cNvPicPr>
          <p:nvPr/>
        </p:nvPicPr>
        <p:blipFill>
          <a:blip r:embed="rId4"/>
          <a:stretch>
            <a:fillRect/>
          </a:stretch>
        </p:blipFill>
        <p:spPr>
          <a:xfrm>
            <a:off x="624761" y="2549626"/>
            <a:ext cx="7020065" cy="3771976"/>
          </a:xfrm>
          <a:prstGeom prst="rect">
            <a:avLst/>
          </a:prstGeom>
        </p:spPr>
      </p:pic>
    </p:spTree>
    <p:extLst>
      <p:ext uri="{BB962C8B-B14F-4D97-AF65-F5344CB8AC3E}">
        <p14:creationId xmlns:p14="http://schemas.microsoft.com/office/powerpoint/2010/main" val="410047520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644429-BF4E-4740-A92C-77E78EAC48B3}"/>
              </a:ext>
            </a:extLst>
          </p:cNvPr>
          <p:cNvSpPr>
            <a:spLocks noGrp="1"/>
          </p:cNvSpPr>
          <p:nvPr>
            <p:ph type="title"/>
          </p:nvPr>
        </p:nvSpPr>
        <p:spPr/>
        <p:txBody>
          <a:bodyPr/>
          <a:lstStyle/>
          <a:p>
            <a:r>
              <a:rPr kumimoji="1" lang="ja-JP" altLang="en-US"/>
              <a:t>アニメーションは非対応です</a:t>
            </a:r>
          </a:p>
        </p:txBody>
      </p:sp>
      <p:sp>
        <p:nvSpPr>
          <p:cNvPr id="3" name="テキスト プレースホルダー 2">
            <a:extLst>
              <a:ext uri="{FF2B5EF4-FFF2-40B4-BE49-F238E27FC236}">
                <a16:creationId xmlns:a16="http://schemas.microsoft.com/office/drawing/2014/main" id="{B7E88F59-6899-E841-8B17-23371D19DA94}"/>
              </a:ext>
            </a:extLst>
          </p:cNvPr>
          <p:cNvSpPr>
            <a:spLocks noGrp="1"/>
          </p:cNvSpPr>
          <p:nvPr>
            <p:ph type="body" sz="quarter" idx="10"/>
          </p:nvPr>
        </p:nvSpPr>
        <p:spPr/>
        <p:txBody>
          <a:bodyPr/>
          <a:lstStyle/>
          <a:p>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C3070FE6-C84C-3F48-938E-24707EA94A8C}"/>
              </a:ext>
            </a:extLst>
          </p:cNvPr>
          <p:cNvSpPr>
            <a:spLocks noGrp="1"/>
          </p:cNvSpPr>
          <p:nvPr>
            <p:ph type="sldNum" sz="quarter" idx="4"/>
          </p:nvPr>
        </p:nvSpPr>
        <p:spPr/>
        <p:txBody>
          <a:bodyPr/>
          <a:lstStyle/>
          <a:p>
            <a:fld id="{B096BA3A-7840-470E-A799-24933E851897}" type="slidenum">
              <a:rPr lang="ja-JP" altLang="en-US" smtClean="0">
                <a:solidFill>
                  <a:srgbClr val="505050">
                    <a:tint val="75000"/>
                  </a:srgbClr>
                </a:solidFill>
              </a:rPr>
              <a:pPr/>
              <a:t>8</a:t>
            </a:fld>
            <a:endParaRPr lang="ja-JP" altLang="en-US">
              <a:solidFill>
                <a:srgbClr val="505050">
                  <a:tint val="75000"/>
                </a:srgbClr>
              </a:solidFill>
            </a:endParaRPr>
          </a:p>
        </p:txBody>
      </p:sp>
      <p:pic>
        <p:nvPicPr>
          <p:cNvPr id="5" name="図 4">
            <a:extLst>
              <a:ext uri="{FF2B5EF4-FFF2-40B4-BE49-F238E27FC236}">
                <a16:creationId xmlns:a16="http://schemas.microsoft.com/office/drawing/2014/main" id="{8CAC158D-C9F9-0C4B-993C-74F29A21A39E}"/>
              </a:ext>
            </a:extLst>
          </p:cNvPr>
          <p:cNvPicPr>
            <a:picLocks noChangeAspect="1"/>
          </p:cNvPicPr>
          <p:nvPr/>
        </p:nvPicPr>
        <p:blipFill>
          <a:blip r:embed="rId3"/>
          <a:stretch>
            <a:fillRect/>
          </a:stretch>
        </p:blipFill>
        <p:spPr>
          <a:xfrm>
            <a:off x="389507" y="1172406"/>
            <a:ext cx="4499839" cy="4343050"/>
          </a:xfrm>
          <a:prstGeom prst="rect">
            <a:avLst/>
          </a:prstGeom>
        </p:spPr>
      </p:pic>
      <p:pic>
        <p:nvPicPr>
          <p:cNvPr id="6" name="図 5">
            <a:extLst>
              <a:ext uri="{FF2B5EF4-FFF2-40B4-BE49-F238E27FC236}">
                <a16:creationId xmlns:a16="http://schemas.microsoft.com/office/drawing/2014/main" id="{47164DB7-1235-A140-89C3-60FBFA4F6F67}"/>
              </a:ext>
            </a:extLst>
          </p:cNvPr>
          <p:cNvPicPr>
            <a:picLocks noChangeAspect="1"/>
          </p:cNvPicPr>
          <p:nvPr/>
        </p:nvPicPr>
        <p:blipFill>
          <a:blip r:embed="rId4"/>
          <a:stretch>
            <a:fillRect/>
          </a:stretch>
        </p:blipFill>
        <p:spPr>
          <a:xfrm>
            <a:off x="5141771" y="3167156"/>
            <a:ext cx="7020065" cy="3497315"/>
          </a:xfrm>
          <a:prstGeom prst="rect">
            <a:avLst/>
          </a:prstGeom>
        </p:spPr>
      </p:pic>
      <p:sp>
        <p:nvSpPr>
          <p:cNvPr id="7" name="四角形吹き出し 6">
            <a:extLst>
              <a:ext uri="{FF2B5EF4-FFF2-40B4-BE49-F238E27FC236}">
                <a16:creationId xmlns:a16="http://schemas.microsoft.com/office/drawing/2014/main" id="{C1FE6EF5-7738-5943-827E-F423AFE33DC5}"/>
              </a:ext>
            </a:extLst>
          </p:cNvPr>
          <p:cNvSpPr/>
          <p:nvPr/>
        </p:nvSpPr>
        <p:spPr bwMode="auto">
          <a:xfrm>
            <a:off x="5678220" y="1212851"/>
            <a:ext cx="2847372" cy="1177945"/>
          </a:xfrm>
          <a:prstGeom prst="wedgeRectCallout">
            <a:avLst>
              <a:gd name="adj1" fmla="val -98882"/>
              <a:gd name="adj2" fmla="val 78960"/>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ja-JP" altLang="en-US">
                <a:solidFill>
                  <a:schemeClr val="tx2"/>
                </a:solidFill>
                <a:cs typeface="Segoe UI" pitchFamily="34" charset="0"/>
              </a:rPr>
              <a:t>アニメーションタイミングを調整</a:t>
            </a:r>
            <a:endParaRPr kumimoji="1" lang="ja-JP" altLang="en-US" dirty="0">
              <a:solidFill>
                <a:schemeClr val="tx2"/>
              </a:solidFill>
              <a:cs typeface="Segoe UI" pitchFamily="34" charset="0"/>
            </a:endParaRPr>
          </a:p>
        </p:txBody>
      </p:sp>
      <p:sp>
        <p:nvSpPr>
          <p:cNvPr id="8" name="四角形吹き出し 7">
            <a:extLst>
              <a:ext uri="{FF2B5EF4-FFF2-40B4-BE49-F238E27FC236}">
                <a16:creationId xmlns:a16="http://schemas.microsoft.com/office/drawing/2014/main" id="{8B62311B-C2B5-384C-850A-4C1534A07531}"/>
              </a:ext>
            </a:extLst>
          </p:cNvPr>
          <p:cNvSpPr/>
          <p:nvPr/>
        </p:nvSpPr>
        <p:spPr bwMode="auto">
          <a:xfrm>
            <a:off x="1721607" y="5233146"/>
            <a:ext cx="2847372" cy="1177945"/>
          </a:xfrm>
          <a:prstGeom prst="wedgeRectCallout">
            <a:avLst>
              <a:gd name="adj1" fmla="val 78760"/>
              <a:gd name="adj2" fmla="val 19020"/>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ja-JP" altLang="en-US">
                <a:solidFill>
                  <a:schemeClr val="tx2"/>
                </a:solidFill>
                <a:cs typeface="Segoe UI" pitchFamily="34" charset="0"/>
              </a:rPr>
              <a:t>ビデオとしてエクスポート</a:t>
            </a:r>
            <a:endParaRPr kumimoji="1" lang="ja-JP" altLang="en-US" dirty="0">
              <a:solidFill>
                <a:schemeClr val="tx2"/>
              </a:solidFill>
              <a:cs typeface="Segoe UI" pitchFamily="34" charset="0"/>
            </a:endParaRPr>
          </a:p>
        </p:txBody>
      </p:sp>
    </p:spTree>
    <p:extLst>
      <p:ext uri="{BB962C8B-B14F-4D97-AF65-F5344CB8AC3E}">
        <p14:creationId xmlns:p14="http://schemas.microsoft.com/office/powerpoint/2010/main" val="1829404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70C13F-5CC9-DC44-920A-475A8714E660}"/>
              </a:ext>
            </a:extLst>
          </p:cNvPr>
          <p:cNvSpPr>
            <a:spLocks noGrp="1"/>
          </p:cNvSpPr>
          <p:nvPr>
            <p:ph type="title"/>
          </p:nvPr>
        </p:nvSpPr>
        <p:spPr/>
        <p:txBody>
          <a:bodyPr/>
          <a:lstStyle/>
          <a:p>
            <a:r>
              <a:rPr kumimoji="1" lang="ja-JP" altLang="en-US"/>
              <a:t>開発および動作</a:t>
            </a:r>
            <a:r>
              <a:rPr lang="ja-JP" altLang="en-US"/>
              <a:t>確認</a:t>
            </a:r>
            <a:r>
              <a:rPr kumimoji="1" lang="ja-JP" altLang="en-US"/>
              <a:t>環境</a:t>
            </a:r>
          </a:p>
        </p:txBody>
      </p:sp>
      <p:sp>
        <p:nvSpPr>
          <p:cNvPr id="4" name="テキスト プレースホルダー 3">
            <a:extLst>
              <a:ext uri="{FF2B5EF4-FFF2-40B4-BE49-F238E27FC236}">
                <a16:creationId xmlns:a16="http://schemas.microsoft.com/office/drawing/2014/main" id="{CA12D5B1-4C19-4146-9C3B-4158B9B63BE8}"/>
              </a:ext>
            </a:extLst>
          </p:cNvPr>
          <p:cNvSpPr>
            <a:spLocks noGrp="1"/>
          </p:cNvSpPr>
          <p:nvPr>
            <p:ph type="body" sz="quarter" idx="10"/>
          </p:nvPr>
        </p:nvSpPr>
        <p:spPr/>
        <p:txBody>
          <a:bodyPr/>
          <a:lstStyle/>
          <a:p>
            <a:r>
              <a:rPr lang="en-US" altLang="ja-JP" dirty="0"/>
              <a:t>Microsoft Windows 10.0.18363 Enterprise</a:t>
            </a:r>
          </a:p>
          <a:p>
            <a:r>
              <a:rPr lang="en-US" altLang="ja-JP" dirty="0"/>
              <a:t>PowerShell 5.1.18362.628</a:t>
            </a:r>
          </a:p>
          <a:p>
            <a:r>
              <a:rPr lang="en-US" altLang="ja-JP" dirty="0"/>
              <a:t>PowerPoint for Office 365</a:t>
            </a:r>
            <a:endParaRPr lang="ja-JP" altLang="en-US"/>
          </a:p>
        </p:txBody>
      </p:sp>
      <p:sp>
        <p:nvSpPr>
          <p:cNvPr id="3" name="スライド番号プレースホルダー 2">
            <a:extLst>
              <a:ext uri="{FF2B5EF4-FFF2-40B4-BE49-F238E27FC236}">
                <a16:creationId xmlns:a16="http://schemas.microsoft.com/office/drawing/2014/main" id="{35715DAF-DF33-F040-8638-49BFD7BC6B36}"/>
              </a:ext>
            </a:extLst>
          </p:cNvPr>
          <p:cNvSpPr>
            <a:spLocks noGrp="1"/>
          </p:cNvSpPr>
          <p:nvPr>
            <p:ph type="sldNum" sz="quarter" idx="4"/>
          </p:nvPr>
        </p:nvSpPr>
        <p:spPr/>
        <p:txBody>
          <a:bodyPr/>
          <a:lstStyle/>
          <a:p>
            <a:pPr defTabSz="932563"/>
            <a:fld id="{B096BA3A-7840-470E-A799-24933E851897}" type="slidenum">
              <a:rPr kumimoji="1" lang="ja-JP" altLang="en-US" smtClean="0"/>
              <a:pPr defTabSz="932563"/>
              <a:t>9</a:t>
            </a:fld>
            <a:endParaRPr kumimoji="1" lang="ja-JP" altLang="en-US"/>
          </a:p>
        </p:txBody>
      </p:sp>
    </p:spTree>
    <p:extLst>
      <p:ext uri="{BB962C8B-B14F-4D97-AF65-F5344CB8AC3E}">
        <p14:creationId xmlns:p14="http://schemas.microsoft.com/office/powerpoint/2010/main" val="3690099650"/>
      </p:ext>
    </p:extLst>
  </p:cSld>
  <p:clrMapOvr>
    <a:masterClrMapping/>
  </p:clrMapOvr>
  <p:transition>
    <p:fade/>
  </p:transition>
</p:sld>
</file>

<file path=ppt/theme/theme1.xml><?xml version="1.0" encoding="utf-8"?>
<a:theme xmlns:a="http://schemas.openxmlformats.org/drawingml/2006/main" name="1_Default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2">
      <a:majorFont>
        <a:latin typeface="UD Digi Kyokasho NK-R"/>
        <a:ea typeface="UD デジタル 教科書体 NK-R"/>
        <a:cs typeface=""/>
      </a:majorFont>
      <a:minorFont>
        <a:latin typeface="UD Digi Kyokasho NK-R"/>
        <a:ea typeface="UD デジタル 教科書体 NK-R"/>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defPPr algn="ctr" defTabSz="932472" fontAlgn="base">
          <a:lnSpc>
            <a:spcPct val="90000"/>
          </a:lnSpc>
          <a:spcBef>
            <a:spcPct val="0"/>
          </a:spcBef>
          <a:spcAft>
            <a:spcPct val="0"/>
          </a:spcAft>
          <a:defRPr kumimoji="1" dirty="0" smtClean="0">
            <a:solidFill>
              <a:schemeClr val="tx2"/>
            </a:solidFill>
            <a:cs typeface="Segoe UI" pitchFamily="34" charset="0"/>
          </a:defRPr>
        </a:defPPr>
      </a:lstStyle>
      <a:style>
        <a:lnRef idx="2">
          <a:schemeClr val="accent1"/>
        </a:lnRef>
        <a:fillRef idx="1">
          <a:schemeClr val="lt1"/>
        </a:fillRef>
        <a:effectRef idx="0">
          <a:schemeClr val="accent1"/>
        </a:effectRef>
        <a:fontRef idx="minor">
          <a:schemeClr val="dk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gn="l">
          <a:lnSpc>
            <a:spcPct val="90000"/>
          </a:lnSpc>
          <a:spcAft>
            <a:spcPts val="600"/>
          </a:spcAft>
          <a:defRPr kumimoji="1" dirty="0"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Default Theme" id="{C58157BA-EC50-4C6B-9407-45B12053333C}" vid="{296A48CB-6853-4A02-BD74-8C5415FCA0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STB_Template_16-9_Sept2013_v12</Template>
  <TotalTime>0</TotalTime>
  <Words>1550</Words>
  <Application>Microsoft Office PowerPoint</Application>
  <PresentationFormat>ユーザー設定</PresentationFormat>
  <Paragraphs>84</Paragraphs>
  <Slides>10</Slides>
  <Notes>9</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10</vt:i4>
      </vt:variant>
    </vt:vector>
  </HeadingPairs>
  <TitlesOfParts>
    <vt:vector size="17" baseType="lpstr">
      <vt:lpstr>UD Digi Kyokasho NK-R</vt:lpstr>
      <vt:lpstr>メイリオ</vt:lpstr>
      <vt:lpstr>Arial</vt:lpstr>
      <vt:lpstr>Segoe UI</vt:lpstr>
      <vt:lpstr>Segoe UI Light</vt:lpstr>
      <vt:lpstr>Wingdings</vt:lpstr>
      <vt:lpstr>1_Default Theme</vt:lpstr>
      <vt:lpstr>スライドショームービー生成ツール 利用説明書</vt:lpstr>
      <vt:lpstr>このツールで出来ること</vt:lpstr>
      <vt:lpstr>入力ソースの準備</vt:lpstr>
      <vt:lpstr>ノートなしのページ</vt:lpstr>
      <vt:lpstr>ツールの起動</vt:lpstr>
      <vt:lpstr>動作の概要</vt:lpstr>
      <vt:lpstr>ツール実行中の様子</vt:lpstr>
      <vt:lpstr>アニメーションは非対応です</vt:lpstr>
      <vt:lpstr>開発および動作確認環境</vt:lpstr>
      <vt:lpstr>フィードバックをお待ちしています</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スライドショームービー作成ツール</dc:title>
  <dc:subject/>
  <dc:creator/>
  <cp:keywords/>
  <dc:description/>
  <cp:revision>1</cp:revision>
  <dcterms:created xsi:type="dcterms:W3CDTF">2018-05-11T05:36:37Z</dcterms:created>
  <dcterms:modified xsi:type="dcterms:W3CDTF">2020-04-10T13:52:20Z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ainaba@microsoft.com</vt:lpwstr>
  </property>
  <property fmtid="{D5CDD505-2E9C-101B-9397-08002B2CF9AE}" pid="5" name="MSIP_Label_f42aa342-8706-4288-bd11-ebb85995028c_SetDate">
    <vt:lpwstr>2018-05-11T07:19:47.8818422Z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